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7" r:id="rId3"/>
    <p:sldId id="258" r:id="rId4"/>
    <p:sldId id="259" r:id="rId5"/>
    <p:sldId id="260" r:id="rId6"/>
    <p:sldId id="261" r:id="rId7"/>
    <p:sldId id="262" r:id="rId8"/>
    <p:sldId id="264" r:id="rId9"/>
    <p:sldId id="265" r:id="rId10"/>
    <p:sldId id="267" r:id="rId11"/>
    <p:sldId id="268" r:id="rId12"/>
    <p:sldId id="272" r:id="rId13"/>
    <p:sldId id="263" r:id="rId14"/>
    <p:sldId id="269" r:id="rId15"/>
    <p:sldId id="270" r:id="rId16"/>
    <p:sldId id="271" r:id="rId17"/>
  </p:sldIdLst>
  <p:sldSz cx="9144000" cy="5143500" type="screen16x9"/>
  <p:notesSz cx="6858000" cy="9144000"/>
  <p:embeddedFontLst>
    <p:embeddedFont>
      <p:font typeface="Algerian" panose="04020705040A02060702" pitchFamily="82" charset="0"/>
      <p:regular r:id="rId19"/>
    </p:embeddedFont>
    <p:embeddedFont>
      <p:font typeface="Epilogue" panose="020B0604020202020204"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Nunito Light" pitchFamily="2" charset="0"/>
      <p:regular r:id="rId28"/>
      <p: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EC502-1BD0-4E4D-A35B-C16205DB6C1A}" v="17" dt="2026-01-09T08:37:50.692"/>
    <p1510:client id="{7311E226-1CFE-4586-94D8-C04328643243}" v="2" dt="2026-01-09T12:07:23.868"/>
  </p1510:revLst>
</p1510:revInfo>
</file>

<file path=ppt/tableStyles.xml><?xml version="1.0" encoding="utf-8"?>
<a:tblStyleLst xmlns:a="http://schemas.openxmlformats.org/drawingml/2006/main" def="{9CB966FB-E6B7-40D7-8C64-8C134DEA2486}">
  <a:tblStyle styleId="{9CB966FB-E6B7-40D7-8C64-8C134DEA24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538FD1-3CC8-4459-83A9-260668F0F88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35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3484897fd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3484897fd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40"/>
        <p:cNvGrpSpPr/>
        <p:nvPr/>
      </p:nvGrpSpPr>
      <p:grpSpPr>
        <a:xfrm>
          <a:off x="0" y="0"/>
          <a:ext cx="0" cy="0"/>
          <a:chOff x="0" y="0"/>
          <a:chExt cx="0" cy="0"/>
        </a:xfrm>
      </p:grpSpPr>
      <p:sp>
        <p:nvSpPr>
          <p:cNvPr id="241" name="Google Shape;2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13"/>
          <p:cNvSpPr txBox="1">
            <a:spLocks noGrp="1"/>
          </p:cNvSpPr>
          <p:nvPr>
            <p:ph type="title" idx="2" hasCustomPrompt="1"/>
          </p:nvPr>
        </p:nvSpPr>
        <p:spPr>
          <a:xfrm>
            <a:off x="110097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 name="Google Shape;243;p13"/>
          <p:cNvSpPr txBox="1">
            <a:spLocks noGrp="1"/>
          </p:cNvSpPr>
          <p:nvPr>
            <p:ph type="title" idx="3" hasCustomPrompt="1"/>
          </p:nvPr>
        </p:nvSpPr>
        <p:spPr>
          <a:xfrm>
            <a:off x="110097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3"/>
          <p:cNvSpPr txBox="1">
            <a:spLocks noGrp="1"/>
          </p:cNvSpPr>
          <p:nvPr>
            <p:ph type="title" idx="4" hasCustomPrompt="1"/>
          </p:nvPr>
        </p:nvSpPr>
        <p:spPr>
          <a:xfrm>
            <a:off x="3419250"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5" name="Google Shape;245;p13"/>
          <p:cNvSpPr txBox="1">
            <a:spLocks noGrp="1"/>
          </p:cNvSpPr>
          <p:nvPr>
            <p:ph type="title" idx="5" hasCustomPrompt="1"/>
          </p:nvPr>
        </p:nvSpPr>
        <p:spPr>
          <a:xfrm>
            <a:off x="3419250"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6" name="Google Shape;246;p13"/>
          <p:cNvSpPr txBox="1">
            <a:spLocks noGrp="1"/>
          </p:cNvSpPr>
          <p:nvPr>
            <p:ph type="title" idx="6" hasCustomPrompt="1"/>
          </p:nvPr>
        </p:nvSpPr>
        <p:spPr>
          <a:xfrm>
            <a:off x="5737525" y="12033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a:spLocks noGrp="1"/>
          </p:cNvSpPr>
          <p:nvPr>
            <p:ph type="title" idx="7" hasCustomPrompt="1"/>
          </p:nvPr>
        </p:nvSpPr>
        <p:spPr>
          <a:xfrm>
            <a:off x="5737525" y="27892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subTitle" idx="1"/>
          </p:nvPr>
        </p:nvSpPr>
        <p:spPr>
          <a:xfrm>
            <a:off x="110097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9" name="Google Shape;249;p13"/>
          <p:cNvSpPr txBox="1">
            <a:spLocks noGrp="1"/>
          </p:cNvSpPr>
          <p:nvPr>
            <p:ph type="subTitle" idx="8"/>
          </p:nvPr>
        </p:nvSpPr>
        <p:spPr>
          <a:xfrm>
            <a:off x="3419250"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0" name="Google Shape;250;p13"/>
          <p:cNvSpPr txBox="1">
            <a:spLocks noGrp="1"/>
          </p:cNvSpPr>
          <p:nvPr>
            <p:ph type="subTitle" idx="9"/>
          </p:nvPr>
        </p:nvSpPr>
        <p:spPr>
          <a:xfrm>
            <a:off x="5737525" y="19124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1" name="Google Shape;251;p13"/>
          <p:cNvSpPr txBox="1">
            <a:spLocks noGrp="1"/>
          </p:cNvSpPr>
          <p:nvPr>
            <p:ph type="subTitle" idx="13"/>
          </p:nvPr>
        </p:nvSpPr>
        <p:spPr>
          <a:xfrm>
            <a:off x="110097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2" name="Google Shape;252;p13"/>
          <p:cNvSpPr txBox="1">
            <a:spLocks noGrp="1"/>
          </p:cNvSpPr>
          <p:nvPr>
            <p:ph type="subTitle" idx="14"/>
          </p:nvPr>
        </p:nvSpPr>
        <p:spPr>
          <a:xfrm>
            <a:off x="3419250"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 name="Google Shape;253;p13"/>
          <p:cNvSpPr txBox="1">
            <a:spLocks noGrp="1"/>
          </p:cNvSpPr>
          <p:nvPr>
            <p:ph type="subTitle" idx="15"/>
          </p:nvPr>
        </p:nvSpPr>
        <p:spPr>
          <a:xfrm>
            <a:off x="573752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4" name="Google Shape;254;p13"/>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3"/>
          <p:cNvGrpSpPr/>
          <p:nvPr/>
        </p:nvGrpSpPr>
        <p:grpSpPr>
          <a:xfrm>
            <a:off x="8114970" y="266839"/>
            <a:ext cx="829992" cy="750888"/>
            <a:chOff x="8114596" y="445039"/>
            <a:chExt cx="633002" cy="572716"/>
          </a:xfrm>
        </p:grpSpPr>
        <p:grpSp>
          <p:nvGrpSpPr>
            <p:cNvPr id="257" name="Google Shape;257;p13"/>
            <p:cNvGrpSpPr/>
            <p:nvPr/>
          </p:nvGrpSpPr>
          <p:grpSpPr>
            <a:xfrm>
              <a:off x="8114596" y="445039"/>
              <a:ext cx="633002" cy="572716"/>
              <a:chOff x="7189660" y="520827"/>
              <a:chExt cx="598074" cy="541115"/>
            </a:xfrm>
          </p:grpSpPr>
          <p:sp>
            <p:nvSpPr>
              <p:cNvPr id="258" name="Google Shape;258;p13"/>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 name="Google Shape;259;p13"/>
              <p:cNvGrpSpPr/>
              <p:nvPr/>
            </p:nvGrpSpPr>
            <p:grpSpPr>
              <a:xfrm>
                <a:off x="7579137" y="551973"/>
                <a:ext cx="164782" cy="41529"/>
                <a:chOff x="7579137" y="551973"/>
                <a:chExt cx="164782" cy="41529"/>
              </a:xfrm>
            </p:grpSpPr>
            <p:sp>
              <p:nvSpPr>
                <p:cNvPr id="260" name="Google Shape;260;p13"/>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3"/>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3" name="Google Shape;263;p13"/>
            <p:cNvGrpSpPr/>
            <p:nvPr/>
          </p:nvGrpSpPr>
          <p:grpSpPr>
            <a:xfrm>
              <a:off x="8184962" y="619646"/>
              <a:ext cx="498115" cy="257273"/>
              <a:chOff x="7256144" y="685800"/>
              <a:chExt cx="470630" cy="243077"/>
            </a:xfrm>
          </p:grpSpPr>
          <p:sp>
            <p:nvSpPr>
              <p:cNvPr id="264" name="Google Shape;264;p13"/>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5" name="Google Shape;265;p13"/>
              <p:cNvGrpSpPr/>
              <p:nvPr/>
            </p:nvGrpSpPr>
            <p:grpSpPr>
              <a:xfrm>
                <a:off x="7512843" y="685800"/>
                <a:ext cx="213931" cy="243077"/>
                <a:chOff x="7512843" y="685800"/>
                <a:chExt cx="213931" cy="243077"/>
              </a:xfrm>
            </p:grpSpPr>
            <p:grpSp>
              <p:nvGrpSpPr>
                <p:cNvPr id="266" name="Google Shape;266;p13"/>
                <p:cNvGrpSpPr/>
                <p:nvPr/>
              </p:nvGrpSpPr>
              <p:grpSpPr>
                <a:xfrm>
                  <a:off x="7512843" y="836580"/>
                  <a:ext cx="213931" cy="92297"/>
                  <a:chOff x="7512843" y="836580"/>
                  <a:chExt cx="213931" cy="92297"/>
                </a:xfrm>
              </p:grpSpPr>
              <p:sp>
                <p:nvSpPr>
                  <p:cNvPr id="267" name="Google Shape;267;p13"/>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3"/>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13"/>
                <p:cNvGrpSpPr/>
                <p:nvPr/>
              </p:nvGrpSpPr>
              <p:grpSpPr>
                <a:xfrm>
                  <a:off x="7512843" y="761238"/>
                  <a:ext cx="213931" cy="92296"/>
                  <a:chOff x="7512843" y="761238"/>
                  <a:chExt cx="213931" cy="92296"/>
                </a:xfrm>
              </p:grpSpPr>
              <p:sp>
                <p:nvSpPr>
                  <p:cNvPr id="270" name="Google Shape;270;p13"/>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3"/>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 name="Google Shape;272;p13"/>
                <p:cNvGrpSpPr/>
                <p:nvPr/>
              </p:nvGrpSpPr>
              <p:grpSpPr>
                <a:xfrm>
                  <a:off x="7512843" y="685800"/>
                  <a:ext cx="213931" cy="92297"/>
                  <a:chOff x="7512843" y="685800"/>
                  <a:chExt cx="213931" cy="92297"/>
                </a:xfrm>
              </p:grpSpPr>
              <p:sp>
                <p:nvSpPr>
                  <p:cNvPr id="273" name="Google Shape;273;p13"/>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3"/>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275" name="Google Shape;275;p13"/>
          <p:cNvSpPr/>
          <p:nvPr/>
        </p:nvSpPr>
        <p:spPr>
          <a:xfrm>
            <a:off x="62832" y="4828541"/>
            <a:ext cx="734045" cy="45268"/>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6" name="Google Shape;276;p13"/>
          <p:cNvGrpSpPr/>
          <p:nvPr/>
        </p:nvGrpSpPr>
        <p:grpSpPr>
          <a:xfrm>
            <a:off x="103395" y="3891186"/>
            <a:ext cx="668783" cy="959747"/>
            <a:chOff x="10519314" y="4728596"/>
            <a:chExt cx="751780" cy="1078731"/>
          </a:xfrm>
        </p:grpSpPr>
        <p:grpSp>
          <p:nvGrpSpPr>
            <p:cNvPr id="277" name="Google Shape;277;p13"/>
            <p:cNvGrpSpPr/>
            <p:nvPr/>
          </p:nvGrpSpPr>
          <p:grpSpPr>
            <a:xfrm>
              <a:off x="10519314" y="4728596"/>
              <a:ext cx="626662" cy="1078731"/>
              <a:chOff x="10519314" y="4728596"/>
              <a:chExt cx="626662" cy="1078731"/>
            </a:xfrm>
          </p:grpSpPr>
          <p:grpSp>
            <p:nvGrpSpPr>
              <p:cNvPr id="278" name="Google Shape;278;p13"/>
              <p:cNvGrpSpPr/>
              <p:nvPr/>
            </p:nvGrpSpPr>
            <p:grpSpPr>
              <a:xfrm>
                <a:off x="10903220" y="4888205"/>
                <a:ext cx="242756" cy="919122"/>
                <a:chOff x="10903220" y="4888205"/>
                <a:chExt cx="242756" cy="919122"/>
              </a:xfrm>
            </p:grpSpPr>
            <p:sp>
              <p:nvSpPr>
                <p:cNvPr id="279" name="Google Shape;279;p13"/>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3"/>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3"/>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 name="Google Shape;282;p13"/>
                <p:cNvGrpSpPr/>
                <p:nvPr/>
              </p:nvGrpSpPr>
              <p:grpSpPr>
                <a:xfrm>
                  <a:off x="11014221" y="5588618"/>
                  <a:ext cx="100021" cy="114784"/>
                  <a:chOff x="11014221" y="5588618"/>
                  <a:chExt cx="100021" cy="114784"/>
                </a:xfrm>
              </p:grpSpPr>
              <p:sp>
                <p:nvSpPr>
                  <p:cNvPr id="283" name="Google Shape;283;p13"/>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3"/>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3"/>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3"/>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7" name="Google Shape;287;p13"/>
              <p:cNvGrpSpPr/>
              <p:nvPr/>
            </p:nvGrpSpPr>
            <p:grpSpPr>
              <a:xfrm>
                <a:off x="10718623" y="4728596"/>
                <a:ext cx="229169" cy="1075979"/>
                <a:chOff x="10718623" y="4728596"/>
                <a:chExt cx="229169" cy="1075979"/>
              </a:xfrm>
            </p:grpSpPr>
            <p:sp>
              <p:nvSpPr>
                <p:cNvPr id="288" name="Google Shape;288;p13"/>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3"/>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0" name="Google Shape;290;p13"/>
                <p:cNvGrpSpPr/>
                <p:nvPr/>
              </p:nvGrpSpPr>
              <p:grpSpPr>
                <a:xfrm>
                  <a:off x="10765015" y="5040134"/>
                  <a:ext cx="116314" cy="49775"/>
                  <a:chOff x="10765015" y="5040134"/>
                  <a:chExt cx="116314" cy="49775"/>
                </a:xfrm>
              </p:grpSpPr>
              <p:sp>
                <p:nvSpPr>
                  <p:cNvPr id="291" name="Google Shape;291;p13"/>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3"/>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3" name="Google Shape;293;p13"/>
                <p:cNvGrpSpPr/>
                <p:nvPr/>
              </p:nvGrpSpPr>
              <p:grpSpPr>
                <a:xfrm>
                  <a:off x="10784825" y="5436314"/>
                  <a:ext cx="116414" cy="49961"/>
                  <a:chOff x="10784825" y="5436314"/>
                  <a:chExt cx="116414" cy="49961"/>
                </a:xfrm>
              </p:grpSpPr>
              <p:sp>
                <p:nvSpPr>
                  <p:cNvPr id="294" name="Google Shape;294;p13"/>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3"/>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6" name="Google Shape;296;p13"/>
              <p:cNvGrpSpPr/>
              <p:nvPr/>
            </p:nvGrpSpPr>
            <p:grpSpPr>
              <a:xfrm>
                <a:off x="10519314" y="4813458"/>
                <a:ext cx="202120" cy="992123"/>
                <a:chOff x="10519314" y="4813458"/>
                <a:chExt cx="202120" cy="992123"/>
              </a:xfrm>
            </p:grpSpPr>
            <p:sp>
              <p:nvSpPr>
                <p:cNvPr id="297" name="Google Shape;297;p13"/>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3"/>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9" name="Google Shape;299;p13"/>
                <p:cNvGrpSpPr/>
                <p:nvPr/>
              </p:nvGrpSpPr>
              <p:grpSpPr>
                <a:xfrm>
                  <a:off x="10556176" y="5465730"/>
                  <a:ext cx="128397" cy="44196"/>
                  <a:chOff x="10556176" y="5465730"/>
                  <a:chExt cx="128397" cy="44196"/>
                </a:xfrm>
              </p:grpSpPr>
              <p:sp>
                <p:nvSpPr>
                  <p:cNvPr id="300" name="Google Shape;300;p13"/>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3"/>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13"/>
                <p:cNvGrpSpPr/>
                <p:nvPr/>
              </p:nvGrpSpPr>
              <p:grpSpPr>
                <a:xfrm>
                  <a:off x="10556176" y="5689187"/>
                  <a:ext cx="128397" cy="44196"/>
                  <a:chOff x="10556176" y="5689187"/>
                  <a:chExt cx="128397" cy="44196"/>
                </a:xfrm>
              </p:grpSpPr>
              <p:sp>
                <p:nvSpPr>
                  <p:cNvPr id="303" name="Google Shape;303;p13"/>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3"/>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5" name="Google Shape;305;p13"/>
            <p:cNvGrpSpPr/>
            <p:nvPr/>
          </p:nvGrpSpPr>
          <p:grpSpPr>
            <a:xfrm>
              <a:off x="11058042" y="5088325"/>
              <a:ext cx="213052" cy="717953"/>
              <a:chOff x="11058042" y="5088325"/>
              <a:chExt cx="213052" cy="717953"/>
            </a:xfrm>
          </p:grpSpPr>
          <p:sp>
            <p:nvSpPr>
              <p:cNvPr id="306" name="Google Shape;306;p13"/>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3"/>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8" name="Google Shape;308;p13"/>
          <p:cNvGrpSpPr/>
          <p:nvPr/>
        </p:nvGrpSpPr>
        <p:grpSpPr>
          <a:xfrm>
            <a:off x="150676" y="2823493"/>
            <a:ext cx="516117" cy="779220"/>
            <a:chOff x="10572463" y="3528536"/>
            <a:chExt cx="580168" cy="875823"/>
          </a:xfrm>
        </p:grpSpPr>
        <p:grpSp>
          <p:nvGrpSpPr>
            <p:cNvPr id="309" name="Google Shape;309;p13"/>
            <p:cNvGrpSpPr/>
            <p:nvPr/>
          </p:nvGrpSpPr>
          <p:grpSpPr>
            <a:xfrm>
              <a:off x="10713815" y="3528536"/>
              <a:ext cx="438816" cy="746664"/>
              <a:chOff x="10713815" y="3528536"/>
              <a:chExt cx="438816" cy="746664"/>
            </a:xfrm>
          </p:grpSpPr>
          <p:sp>
            <p:nvSpPr>
              <p:cNvPr id="310" name="Google Shape;310;p13"/>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 name="Google Shape;311;p13"/>
              <p:cNvGrpSpPr/>
              <p:nvPr/>
            </p:nvGrpSpPr>
            <p:grpSpPr>
              <a:xfrm>
                <a:off x="10776489" y="3625310"/>
                <a:ext cx="313848" cy="288226"/>
                <a:chOff x="10776489" y="3625310"/>
                <a:chExt cx="313848" cy="288226"/>
              </a:xfrm>
            </p:grpSpPr>
            <p:sp>
              <p:nvSpPr>
                <p:cNvPr id="312" name="Google Shape;312;p13"/>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3"/>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3"/>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3"/>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3"/>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3"/>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13"/>
              <p:cNvGrpSpPr/>
              <p:nvPr/>
            </p:nvGrpSpPr>
            <p:grpSpPr>
              <a:xfrm>
                <a:off x="10776489" y="3999547"/>
                <a:ext cx="313848" cy="181546"/>
                <a:chOff x="10776489" y="3999547"/>
                <a:chExt cx="313848" cy="181546"/>
              </a:xfrm>
            </p:grpSpPr>
            <p:sp>
              <p:nvSpPr>
                <p:cNvPr id="319" name="Google Shape;319;p13"/>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3"/>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3"/>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3"/>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3" name="Google Shape;323;p13"/>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 name="Google Shape;324;p13"/>
            <p:cNvGrpSpPr/>
            <p:nvPr/>
          </p:nvGrpSpPr>
          <p:grpSpPr>
            <a:xfrm>
              <a:off x="10572463" y="3657790"/>
              <a:ext cx="438817" cy="746569"/>
              <a:chOff x="10572463" y="3657790"/>
              <a:chExt cx="438817" cy="746569"/>
            </a:xfrm>
          </p:grpSpPr>
          <p:sp>
            <p:nvSpPr>
              <p:cNvPr id="325" name="Google Shape;325;p13"/>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6" name="Google Shape;326;p13"/>
              <p:cNvGrpSpPr/>
              <p:nvPr/>
            </p:nvGrpSpPr>
            <p:grpSpPr>
              <a:xfrm>
                <a:off x="10635138" y="3754469"/>
                <a:ext cx="313848" cy="288321"/>
                <a:chOff x="10635138" y="3754469"/>
                <a:chExt cx="313848" cy="288321"/>
              </a:xfrm>
            </p:grpSpPr>
            <p:sp>
              <p:nvSpPr>
                <p:cNvPr id="327" name="Google Shape;327;p13"/>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3"/>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3"/>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3"/>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3"/>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3"/>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 name="Google Shape;333;p13"/>
              <p:cNvGrpSpPr/>
              <p:nvPr/>
            </p:nvGrpSpPr>
            <p:grpSpPr>
              <a:xfrm>
                <a:off x="10635138" y="4128801"/>
                <a:ext cx="313848" cy="181547"/>
                <a:chOff x="10635138" y="4128801"/>
                <a:chExt cx="313848" cy="181547"/>
              </a:xfrm>
            </p:grpSpPr>
            <p:sp>
              <p:nvSpPr>
                <p:cNvPr id="334" name="Google Shape;334;p13"/>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3"/>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3"/>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3"/>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8" name="Google Shape;338;p13"/>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9" name="Google Shape;339;p13"/>
          <p:cNvGrpSpPr/>
          <p:nvPr/>
        </p:nvGrpSpPr>
        <p:grpSpPr>
          <a:xfrm>
            <a:off x="361835" y="3601018"/>
            <a:ext cx="22030" cy="294484"/>
            <a:chOff x="10809827" y="4402455"/>
            <a:chExt cx="24764" cy="330993"/>
          </a:xfrm>
        </p:grpSpPr>
        <p:sp>
          <p:nvSpPr>
            <p:cNvPr id="340" name="Google Shape;340;p13"/>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3"/>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3"/>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343"/>
        <p:cNvGrpSpPr/>
        <p:nvPr/>
      </p:nvGrpSpPr>
      <p:grpSpPr>
        <a:xfrm>
          <a:off x="0" y="0"/>
          <a:ext cx="0" cy="0"/>
          <a:chOff x="0" y="0"/>
          <a:chExt cx="0" cy="0"/>
        </a:xfrm>
      </p:grpSpPr>
      <p:sp>
        <p:nvSpPr>
          <p:cNvPr id="344" name="Google Shape;344;p14"/>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5" name="Google Shape;345;p14"/>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346" name="Google Shape;346;p14"/>
          <p:cNvSpPr>
            <a:spLocks noGrp="1"/>
          </p:cNvSpPr>
          <p:nvPr>
            <p:ph type="pic" idx="2"/>
          </p:nvPr>
        </p:nvSpPr>
        <p:spPr>
          <a:xfrm>
            <a:off x="5668975" y="1076550"/>
            <a:ext cx="2990400" cy="2990400"/>
          </a:xfrm>
          <a:prstGeom prst="roundRect">
            <a:avLst>
              <a:gd name="adj" fmla="val 16667"/>
            </a:avLst>
          </a:prstGeom>
          <a:noFill/>
          <a:ln>
            <a:noFill/>
          </a:ln>
        </p:spPr>
      </p:sp>
      <p:sp>
        <p:nvSpPr>
          <p:cNvPr id="347" name="Google Shape;347;p14"/>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14"/>
          <p:cNvGrpSpPr/>
          <p:nvPr/>
        </p:nvGrpSpPr>
        <p:grpSpPr>
          <a:xfrm>
            <a:off x="65066" y="4373044"/>
            <a:ext cx="878158" cy="654532"/>
            <a:chOff x="1114425" y="4361211"/>
            <a:chExt cx="573023" cy="427101"/>
          </a:xfrm>
        </p:grpSpPr>
        <p:grpSp>
          <p:nvGrpSpPr>
            <p:cNvPr id="350" name="Google Shape;350;p14"/>
            <p:cNvGrpSpPr/>
            <p:nvPr/>
          </p:nvGrpSpPr>
          <p:grpSpPr>
            <a:xfrm>
              <a:off x="1114425" y="4361211"/>
              <a:ext cx="573023" cy="427101"/>
              <a:chOff x="1114425" y="4361211"/>
              <a:chExt cx="573023" cy="427101"/>
            </a:xfrm>
          </p:grpSpPr>
          <p:sp>
            <p:nvSpPr>
              <p:cNvPr id="351" name="Google Shape;351;p1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4" name="Google Shape;354;p1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355"/>
        <p:cNvGrpSpPr/>
        <p:nvPr/>
      </p:nvGrpSpPr>
      <p:grpSpPr>
        <a:xfrm>
          <a:off x="0" y="0"/>
          <a:ext cx="0" cy="0"/>
          <a:chOff x="0" y="0"/>
          <a:chExt cx="0" cy="0"/>
        </a:xfrm>
      </p:grpSpPr>
      <p:sp>
        <p:nvSpPr>
          <p:cNvPr id="356" name="Google Shape;356;p15"/>
          <p:cNvSpPr txBox="1">
            <a:spLocks noGrp="1"/>
          </p:cNvSpPr>
          <p:nvPr>
            <p:ph type="title"/>
          </p:nvPr>
        </p:nvSpPr>
        <p:spPr>
          <a:xfrm>
            <a:off x="2013850" y="841075"/>
            <a:ext cx="5116200" cy="1390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4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57" name="Google Shape;357;p15"/>
          <p:cNvSpPr txBox="1">
            <a:spLocks noGrp="1"/>
          </p:cNvSpPr>
          <p:nvPr>
            <p:ph type="subTitle" idx="1"/>
          </p:nvPr>
        </p:nvSpPr>
        <p:spPr>
          <a:xfrm>
            <a:off x="2013850" y="2231525"/>
            <a:ext cx="5116200" cy="207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358" name="Google Shape;358;p15"/>
          <p:cNvSpPr/>
          <p:nvPr/>
        </p:nvSpPr>
        <p:spPr>
          <a:xfrm rot="9076707" flipH="1">
            <a:off x="7972821" y="-586852"/>
            <a:ext cx="1683799" cy="167281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5"/>
          <p:cNvGrpSpPr/>
          <p:nvPr/>
        </p:nvGrpSpPr>
        <p:grpSpPr>
          <a:xfrm flipH="1">
            <a:off x="683048" y="4696520"/>
            <a:ext cx="325927" cy="404808"/>
            <a:chOff x="7385113" y="1535430"/>
            <a:chExt cx="435673" cy="541115"/>
          </a:xfrm>
        </p:grpSpPr>
        <p:sp>
          <p:nvSpPr>
            <p:cNvPr id="360" name="Google Shape;360;p15"/>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 name="Google Shape;361;p15"/>
            <p:cNvGrpSpPr/>
            <p:nvPr/>
          </p:nvGrpSpPr>
          <p:grpSpPr>
            <a:xfrm>
              <a:off x="7612094" y="1566576"/>
              <a:ext cx="164781" cy="41529"/>
              <a:chOff x="7612094" y="1566576"/>
              <a:chExt cx="164781" cy="41529"/>
            </a:xfrm>
          </p:grpSpPr>
          <p:sp>
            <p:nvSpPr>
              <p:cNvPr id="362" name="Google Shape;362;p15"/>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5"/>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5"/>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5" name="Google Shape;365;p15"/>
          <p:cNvGrpSpPr/>
          <p:nvPr/>
        </p:nvGrpSpPr>
        <p:grpSpPr>
          <a:xfrm flipH="1">
            <a:off x="713902" y="4774546"/>
            <a:ext cx="268636" cy="280965"/>
            <a:chOff x="7420451" y="1639728"/>
            <a:chExt cx="359091" cy="375571"/>
          </a:xfrm>
        </p:grpSpPr>
        <p:sp>
          <p:nvSpPr>
            <p:cNvPr id="366" name="Google Shape;366;p15"/>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5"/>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 name="Google Shape;368;p15"/>
          <p:cNvGrpSpPr/>
          <p:nvPr/>
        </p:nvGrpSpPr>
        <p:grpSpPr>
          <a:xfrm flipH="1">
            <a:off x="96200" y="4469347"/>
            <a:ext cx="355444" cy="644072"/>
            <a:chOff x="1945386" y="5582316"/>
            <a:chExt cx="470725" cy="852963"/>
          </a:xfrm>
        </p:grpSpPr>
        <p:grpSp>
          <p:nvGrpSpPr>
            <p:cNvPr id="369" name="Google Shape;369;p15"/>
            <p:cNvGrpSpPr/>
            <p:nvPr/>
          </p:nvGrpSpPr>
          <p:grpSpPr>
            <a:xfrm>
              <a:off x="1945386" y="5582316"/>
              <a:ext cx="470725" cy="852963"/>
              <a:chOff x="1945386" y="5582316"/>
              <a:chExt cx="470725" cy="852963"/>
            </a:xfrm>
          </p:grpSpPr>
          <p:sp>
            <p:nvSpPr>
              <p:cNvPr id="370" name="Google Shape;370;p15"/>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5"/>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15"/>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15"/>
          <p:cNvGrpSpPr/>
          <p:nvPr/>
        </p:nvGrpSpPr>
        <p:grpSpPr>
          <a:xfrm>
            <a:off x="7975988" y="116167"/>
            <a:ext cx="1061979" cy="558999"/>
            <a:chOff x="3859815" y="2867310"/>
            <a:chExt cx="1262157" cy="664368"/>
          </a:xfrm>
        </p:grpSpPr>
        <p:sp>
          <p:nvSpPr>
            <p:cNvPr id="374" name="Google Shape;374;p15"/>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15"/>
            <p:cNvGrpSpPr/>
            <p:nvPr/>
          </p:nvGrpSpPr>
          <p:grpSpPr>
            <a:xfrm>
              <a:off x="4275677" y="3065525"/>
              <a:ext cx="334517" cy="380047"/>
              <a:chOff x="4275677" y="3065525"/>
              <a:chExt cx="334517" cy="380047"/>
            </a:xfrm>
          </p:grpSpPr>
          <p:grpSp>
            <p:nvGrpSpPr>
              <p:cNvPr id="376" name="Google Shape;376;p15"/>
              <p:cNvGrpSpPr/>
              <p:nvPr/>
            </p:nvGrpSpPr>
            <p:grpSpPr>
              <a:xfrm>
                <a:off x="4275677" y="3065525"/>
                <a:ext cx="334517" cy="380047"/>
                <a:chOff x="4275677" y="3065525"/>
                <a:chExt cx="334517" cy="380047"/>
              </a:xfrm>
            </p:grpSpPr>
            <p:grpSp>
              <p:nvGrpSpPr>
                <p:cNvPr id="377" name="Google Shape;377;p15"/>
                <p:cNvGrpSpPr/>
                <p:nvPr/>
              </p:nvGrpSpPr>
              <p:grpSpPr>
                <a:xfrm>
                  <a:off x="4275677" y="3301269"/>
                  <a:ext cx="334422" cy="144303"/>
                  <a:chOff x="4275677" y="3301269"/>
                  <a:chExt cx="334422" cy="144303"/>
                </a:xfrm>
              </p:grpSpPr>
              <p:sp>
                <p:nvSpPr>
                  <p:cNvPr id="378" name="Google Shape;378;p15"/>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5"/>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0" name="Google Shape;380;p15"/>
                <p:cNvGrpSpPr/>
                <p:nvPr/>
              </p:nvGrpSpPr>
              <p:grpSpPr>
                <a:xfrm>
                  <a:off x="4275677" y="3183350"/>
                  <a:ext cx="334422" cy="144302"/>
                  <a:chOff x="4275677" y="3183350"/>
                  <a:chExt cx="334422" cy="144302"/>
                </a:xfrm>
              </p:grpSpPr>
              <p:sp>
                <p:nvSpPr>
                  <p:cNvPr id="381" name="Google Shape;381;p15"/>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5"/>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3" name="Google Shape;383;p15"/>
                <p:cNvGrpSpPr/>
                <p:nvPr/>
              </p:nvGrpSpPr>
              <p:grpSpPr>
                <a:xfrm>
                  <a:off x="4275677" y="3065525"/>
                  <a:ext cx="334517" cy="144303"/>
                  <a:chOff x="4275677" y="3065525"/>
                  <a:chExt cx="334517" cy="144303"/>
                </a:xfrm>
              </p:grpSpPr>
              <p:sp>
                <p:nvSpPr>
                  <p:cNvPr id="384" name="Google Shape;384;p15"/>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5"/>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86" name="Google Shape;386;p15"/>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5"/>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5"/>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9" name="Google Shape;389;p15"/>
          <p:cNvGrpSpPr/>
          <p:nvPr/>
        </p:nvGrpSpPr>
        <p:grpSpPr>
          <a:xfrm rot="5400000" flipH="1">
            <a:off x="557972" y="4696603"/>
            <a:ext cx="16329" cy="218290"/>
            <a:chOff x="10809827" y="4402455"/>
            <a:chExt cx="24764" cy="330993"/>
          </a:xfrm>
        </p:grpSpPr>
        <p:sp>
          <p:nvSpPr>
            <p:cNvPr id="390" name="Google Shape;390;p15"/>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5"/>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5"/>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3" name="Google Shape;393;p15"/>
          <p:cNvSpPr/>
          <p:nvPr/>
        </p:nvSpPr>
        <p:spPr>
          <a:xfrm rot="-532595">
            <a:off x="7984139" y="4422751"/>
            <a:ext cx="1661199" cy="134324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rot="-5145822" flipH="1">
            <a:off x="-1235221" y="72085"/>
            <a:ext cx="2404292" cy="131859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95"/>
        <p:cNvGrpSpPr/>
        <p:nvPr/>
      </p:nvGrpSpPr>
      <p:grpSpPr>
        <a:xfrm>
          <a:off x="0" y="0"/>
          <a:ext cx="0" cy="0"/>
          <a:chOff x="0" y="0"/>
          <a:chExt cx="0" cy="0"/>
        </a:xfrm>
      </p:grpSpPr>
      <p:sp>
        <p:nvSpPr>
          <p:cNvPr id="396" name="Google Shape;39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16"/>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8" name="Google Shape;398;p16"/>
          <p:cNvSpPr txBox="1">
            <a:spLocks noGrp="1"/>
          </p:cNvSpPr>
          <p:nvPr>
            <p:ph type="subTitle" idx="2"/>
          </p:nvPr>
        </p:nvSpPr>
        <p:spPr>
          <a:xfrm>
            <a:off x="3484347"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16"/>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0" name="Google Shape;400;p16"/>
          <p:cNvSpPr txBox="1">
            <a:spLocks noGrp="1"/>
          </p:cNvSpPr>
          <p:nvPr>
            <p:ph type="subTitle" idx="4"/>
          </p:nvPr>
        </p:nvSpPr>
        <p:spPr>
          <a:xfrm>
            <a:off x="93762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1" name="Google Shape;401;p16"/>
          <p:cNvSpPr txBox="1">
            <a:spLocks noGrp="1"/>
          </p:cNvSpPr>
          <p:nvPr>
            <p:ph type="subTitle" idx="5"/>
          </p:nvPr>
        </p:nvSpPr>
        <p:spPr>
          <a:xfrm>
            <a:off x="3484350"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2" name="Google Shape;402;p16"/>
          <p:cNvSpPr txBox="1">
            <a:spLocks noGrp="1"/>
          </p:cNvSpPr>
          <p:nvPr>
            <p:ph type="subTitle" idx="6"/>
          </p:nvPr>
        </p:nvSpPr>
        <p:spPr>
          <a:xfrm>
            <a:off x="6031075" y="1775401"/>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03" name="Google Shape;403;p16"/>
          <p:cNvSpPr/>
          <p:nvPr/>
        </p:nvSpPr>
        <p:spPr>
          <a:xfrm rot="8800738" flipH="1">
            <a:off x="7902412" y="4181666"/>
            <a:ext cx="1680262" cy="1358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8942362" flipH="1">
            <a:off x="-983149" y="4040244"/>
            <a:ext cx="2474148" cy="200058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554271" flipH="1">
            <a:off x="7563507" y="-664049"/>
            <a:ext cx="2112334" cy="200257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62825" y="1725386"/>
            <a:ext cx="606206" cy="37384"/>
          </a:xfrm>
          <a:custGeom>
            <a:avLst/>
            <a:gdLst/>
            <a:ahLst/>
            <a:cxnLst/>
            <a:rect l="l" t="t" r="r" b="b"/>
            <a:pathLst>
              <a:path w="824770" h="50863" extrusionOk="0">
                <a:moveTo>
                  <a:pt x="799338" y="50863"/>
                </a:moveTo>
                <a:lnTo>
                  <a:pt x="25432" y="50863"/>
                </a:lnTo>
                <a:cubicBezTo>
                  <a:pt x="11430" y="50863"/>
                  <a:pt x="0" y="39433"/>
                  <a:pt x="0" y="25432"/>
                </a:cubicBezTo>
                <a:lnTo>
                  <a:pt x="0" y="25432"/>
                </a:lnTo>
                <a:cubicBezTo>
                  <a:pt x="0" y="11430"/>
                  <a:pt x="11430" y="0"/>
                  <a:pt x="25432" y="0"/>
                </a:cubicBezTo>
                <a:lnTo>
                  <a:pt x="799338" y="0"/>
                </a:lnTo>
                <a:cubicBezTo>
                  <a:pt x="813339" y="0"/>
                  <a:pt x="824770" y="11430"/>
                  <a:pt x="824770" y="25432"/>
                </a:cubicBezTo>
                <a:lnTo>
                  <a:pt x="824770" y="25432"/>
                </a:lnTo>
                <a:cubicBezTo>
                  <a:pt x="824770" y="39433"/>
                  <a:pt x="813339" y="50863"/>
                  <a:pt x="799338" y="5086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7" name="Google Shape;407;p16"/>
          <p:cNvGrpSpPr/>
          <p:nvPr/>
        </p:nvGrpSpPr>
        <p:grpSpPr>
          <a:xfrm>
            <a:off x="96399" y="951293"/>
            <a:ext cx="552408" cy="792759"/>
            <a:chOff x="10519314" y="4728596"/>
            <a:chExt cx="751780" cy="1078731"/>
          </a:xfrm>
        </p:grpSpPr>
        <p:grpSp>
          <p:nvGrpSpPr>
            <p:cNvPr id="408" name="Google Shape;408;p16"/>
            <p:cNvGrpSpPr/>
            <p:nvPr/>
          </p:nvGrpSpPr>
          <p:grpSpPr>
            <a:xfrm>
              <a:off x="10519314" y="4728596"/>
              <a:ext cx="626662" cy="1078731"/>
              <a:chOff x="10519314" y="4728596"/>
              <a:chExt cx="626662" cy="1078731"/>
            </a:xfrm>
          </p:grpSpPr>
          <p:grpSp>
            <p:nvGrpSpPr>
              <p:cNvPr id="409" name="Google Shape;409;p16"/>
              <p:cNvGrpSpPr/>
              <p:nvPr/>
            </p:nvGrpSpPr>
            <p:grpSpPr>
              <a:xfrm>
                <a:off x="10903220" y="4888205"/>
                <a:ext cx="242756" cy="919122"/>
                <a:chOff x="10903220" y="4888205"/>
                <a:chExt cx="242756" cy="919122"/>
              </a:xfrm>
            </p:grpSpPr>
            <p:sp>
              <p:nvSpPr>
                <p:cNvPr id="410" name="Google Shape;410;p16"/>
                <p:cNvSpPr/>
                <p:nvPr/>
              </p:nvSpPr>
              <p:spPr>
                <a:xfrm rot="-447735">
                  <a:off x="10961814" y="4892503"/>
                  <a:ext cx="125567" cy="910526"/>
                </a:xfrm>
                <a:custGeom>
                  <a:avLst/>
                  <a:gdLst/>
                  <a:ahLst/>
                  <a:cxnLst/>
                  <a:rect l="l" t="t" r="r" b="b"/>
                  <a:pathLst>
                    <a:path w="125444" h="909637" extrusionOk="0">
                      <a:moveTo>
                        <a:pt x="0" y="0"/>
                      </a:moveTo>
                      <a:lnTo>
                        <a:pt x="125445" y="0"/>
                      </a:lnTo>
                      <a:lnTo>
                        <a:pt x="125445" y="909637"/>
                      </a:lnTo>
                      <a:lnTo>
                        <a:pt x="0" y="9096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6"/>
                <p:cNvSpPr/>
                <p:nvPr/>
              </p:nvSpPr>
              <p:spPr>
                <a:xfrm>
                  <a:off x="10952422" y="4933194"/>
                  <a:ext cx="42088" cy="42088"/>
                </a:xfrm>
                <a:custGeom>
                  <a:avLst/>
                  <a:gdLst/>
                  <a:ahLst/>
                  <a:cxnLst/>
                  <a:rect l="l" t="t" r="r" b="b"/>
                  <a:pathLst>
                    <a:path w="42088" h="42088" extrusionOk="0">
                      <a:moveTo>
                        <a:pt x="41904" y="18282"/>
                      </a:moveTo>
                      <a:cubicBezTo>
                        <a:pt x="43428" y="29807"/>
                        <a:pt x="35331" y="40380"/>
                        <a:pt x="23806" y="41904"/>
                      </a:cubicBezTo>
                      <a:cubicBezTo>
                        <a:pt x="12281" y="43428"/>
                        <a:pt x="1709" y="35332"/>
                        <a:pt x="184" y="23806"/>
                      </a:cubicBezTo>
                      <a:cubicBezTo>
                        <a:pt x="-1340" y="12281"/>
                        <a:pt x="6756" y="1708"/>
                        <a:pt x="18282"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6"/>
                <p:cNvSpPr/>
                <p:nvPr/>
              </p:nvSpPr>
              <p:spPr>
                <a:xfrm>
                  <a:off x="10961186" y="5000250"/>
                  <a:ext cx="42087" cy="42087"/>
                </a:xfrm>
                <a:custGeom>
                  <a:avLst/>
                  <a:gdLst/>
                  <a:ahLst/>
                  <a:cxnLst/>
                  <a:rect l="l" t="t" r="r" b="b"/>
                  <a:pathLst>
                    <a:path w="42087" h="42087" extrusionOk="0">
                      <a:moveTo>
                        <a:pt x="41904" y="18282"/>
                      </a:moveTo>
                      <a:cubicBezTo>
                        <a:pt x="43427" y="29807"/>
                        <a:pt x="35331" y="40380"/>
                        <a:pt x="23806" y="41904"/>
                      </a:cubicBezTo>
                      <a:cubicBezTo>
                        <a:pt x="12280" y="43428"/>
                        <a:pt x="1708" y="35332"/>
                        <a:pt x="184" y="23806"/>
                      </a:cubicBezTo>
                      <a:cubicBezTo>
                        <a:pt x="-1340" y="12281"/>
                        <a:pt x="6756" y="1708"/>
                        <a:pt x="18281" y="184"/>
                      </a:cubicBezTo>
                      <a:cubicBezTo>
                        <a:pt x="29807" y="-1340"/>
                        <a:pt x="40380" y="6757"/>
                        <a:pt x="41904" y="182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 name="Google Shape;413;p16"/>
                <p:cNvGrpSpPr/>
                <p:nvPr/>
              </p:nvGrpSpPr>
              <p:grpSpPr>
                <a:xfrm>
                  <a:off x="11014221" y="5588618"/>
                  <a:ext cx="100021" cy="114784"/>
                  <a:chOff x="11014221" y="5588618"/>
                  <a:chExt cx="100021" cy="114784"/>
                </a:xfrm>
              </p:grpSpPr>
              <p:sp>
                <p:nvSpPr>
                  <p:cNvPr id="414" name="Google Shape;414;p16"/>
                  <p:cNvSpPr/>
                  <p:nvPr/>
                </p:nvSpPr>
                <p:spPr>
                  <a:xfrm rot="-447735">
                    <a:off x="11014826" y="5594269"/>
                    <a:ext cx="88001" cy="15064"/>
                  </a:xfrm>
                  <a:custGeom>
                    <a:avLst/>
                    <a:gdLst/>
                    <a:ahLst/>
                    <a:cxnLst/>
                    <a:rect l="l" t="t" r="r" b="b"/>
                    <a:pathLst>
                      <a:path w="87915" h="15049" extrusionOk="0">
                        <a:moveTo>
                          <a:pt x="0" y="0"/>
                        </a:moveTo>
                        <a:lnTo>
                          <a:pt x="87916" y="0"/>
                        </a:lnTo>
                        <a:lnTo>
                          <a:pt x="87916" y="15049"/>
                        </a:lnTo>
                        <a:lnTo>
                          <a:pt x="0" y="1504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6"/>
                  <p:cNvSpPr/>
                  <p:nvPr/>
                </p:nvSpPr>
                <p:spPr>
                  <a:xfrm rot="-447735">
                    <a:off x="11018646" y="5623150"/>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6"/>
                  <p:cNvSpPr/>
                  <p:nvPr/>
                </p:nvSpPr>
                <p:spPr>
                  <a:xfrm rot="-447735">
                    <a:off x="11021820" y="5653805"/>
                    <a:ext cx="88001" cy="15064"/>
                  </a:xfrm>
                  <a:custGeom>
                    <a:avLst/>
                    <a:gdLst/>
                    <a:ahLst/>
                    <a:cxnLst/>
                    <a:rect l="l" t="t" r="r" b="b"/>
                    <a:pathLst>
                      <a:path w="87915" h="15049" extrusionOk="0">
                        <a:moveTo>
                          <a:pt x="0" y="0"/>
                        </a:moveTo>
                        <a:lnTo>
                          <a:pt x="87916" y="0"/>
                        </a:lnTo>
                        <a:lnTo>
                          <a:pt x="87916"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6"/>
                  <p:cNvSpPr/>
                  <p:nvPr/>
                </p:nvSpPr>
                <p:spPr>
                  <a:xfrm rot="-447735">
                    <a:off x="11025635" y="5682688"/>
                    <a:ext cx="88001" cy="15064"/>
                  </a:xfrm>
                  <a:custGeom>
                    <a:avLst/>
                    <a:gdLst/>
                    <a:ahLst/>
                    <a:cxnLst/>
                    <a:rect l="l" t="t" r="r" b="b"/>
                    <a:pathLst>
                      <a:path w="87915" h="15049" extrusionOk="0">
                        <a:moveTo>
                          <a:pt x="0" y="0"/>
                        </a:moveTo>
                        <a:lnTo>
                          <a:pt x="87915" y="0"/>
                        </a:lnTo>
                        <a:lnTo>
                          <a:pt x="87915" y="15050"/>
                        </a:lnTo>
                        <a:lnTo>
                          <a:pt x="0" y="150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8" name="Google Shape;418;p16"/>
              <p:cNvGrpSpPr/>
              <p:nvPr/>
            </p:nvGrpSpPr>
            <p:grpSpPr>
              <a:xfrm>
                <a:off x="10718623" y="4728596"/>
                <a:ext cx="229169" cy="1075979"/>
                <a:chOff x="10718623" y="4728596"/>
                <a:chExt cx="229169" cy="1075979"/>
              </a:xfrm>
            </p:grpSpPr>
            <p:sp>
              <p:nvSpPr>
                <p:cNvPr id="419" name="Google Shape;419;p16"/>
                <p:cNvSpPr/>
                <p:nvPr/>
              </p:nvSpPr>
              <p:spPr>
                <a:xfrm rot="-172174">
                  <a:off x="10745259" y="4732329"/>
                  <a:ext cx="175897" cy="1068513"/>
                </a:xfrm>
                <a:custGeom>
                  <a:avLst/>
                  <a:gdLst/>
                  <a:ahLst/>
                  <a:cxnLst/>
                  <a:rect l="l" t="t" r="r" b="b"/>
                  <a:pathLst>
                    <a:path w="176117" h="1069848" extrusionOk="0">
                      <a:moveTo>
                        <a:pt x="0" y="0"/>
                      </a:moveTo>
                      <a:lnTo>
                        <a:pt x="176117" y="0"/>
                      </a:lnTo>
                      <a:lnTo>
                        <a:pt x="176117" y="1069848"/>
                      </a:lnTo>
                      <a:lnTo>
                        <a:pt x="0" y="106984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6"/>
                <p:cNvSpPr/>
                <p:nvPr/>
              </p:nvSpPr>
              <p:spPr>
                <a:xfrm>
                  <a:off x="10787634" y="5182743"/>
                  <a:ext cx="87629" cy="87630"/>
                </a:xfrm>
                <a:custGeom>
                  <a:avLst/>
                  <a:gdLst/>
                  <a:ahLst/>
                  <a:cxnLst/>
                  <a:rect l="l" t="t" r="r" b="b"/>
                  <a:pathLst>
                    <a:path w="87629" h="87630" extrusionOk="0">
                      <a:moveTo>
                        <a:pt x="87630" y="43815"/>
                      </a:moveTo>
                      <a:cubicBezTo>
                        <a:pt x="87630" y="68013"/>
                        <a:pt x="68014" y="87630"/>
                        <a:pt x="43815" y="87630"/>
                      </a:cubicBezTo>
                      <a:cubicBezTo>
                        <a:pt x="19617" y="87630"/>
                        <a:pt x="1" y="68014"/>
                        <a:pt x="1" y="43815"/>
                      </a:cubicBezTo>
                      <a:cubicBezTo>
                        <a:pt x="1" y="19617"/>
                        <a:pt x="19617" y="0"/>
                        <a:pt x="43815" y="0"/>
                      </a:cubicBezTo>
                      <a:cubicBezTo>
                        <a:pt x="68014" y="0"/>
                        <a:pt x="87630" y="19616"/>
                        <a:pt x="87630" y="43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16"/>
                <p:cNvGrpSpPr/>
                <p:nvPr/>
              </p:nvGrpSpPr>
              <p:grpSpPr>
                <a:xfrm>
                  <a:off x="10765015" y="5040134"/>
                  <a:ext cx="116314" cy="49775"/>
                  <a:chOff x="10765015" y="5040134"/>
                  <a:chExt cx="116314" cy="49775"/>
                </a:xfrm>
              </p:grpSpPr>
              <p:sp>
                <p:nvSpPr>
                  <p:cNvPr id="422" name="Google Shape;422;p16"/>
                  <p:cNvSpPr/>
                  <p:nvPr/>
                </p:nvSpPr>
                <p:spPr>
                  <a:xfrm rot="-172174">
                    <a:off x="10765318" y="5042987"/>
                    <a:ext cx="114347" cy="14935"/>
                  </a:xfrm>
                  <a:custGeom>
                    <a:avLst/>
                    <a:gdLst/>
                    <a:ahLst/>
                    <a:cxnLst/>
                    <a:rect l="l" t="t" r="r" b="b"/>
                    <a:pathLst>
                      <a:path w="114490" h="14954" extrusionOk="0">
                        <a:moveTo>
                          <a:pt x="0" y="0"/>
                        </a:moveTo>
                        <a:lnTo>
                          <a:pt x="114490" y="0"/>
                        </a:lnTo>
                        <a:lnTo>
                          <a:pt x="114490"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6"/>
                  <p:cNvSpPr/>
                  <p:nvPr/>
                </p:nvSpPr>
                <p:spPr>
                  <a:xfrm rot="-172174">
                    <a:off x="10766681" y="5072121"/>
                    <a:ext cx="114347" cy="14935"/>
                  </a:xfrm>
                  <a:custGeom>
                    <a:avLst/>
                    <a:gdLst/>
                    <a:ahLst/>
                    <a:cxnLst/>
                    <a:rect l="l" t="t" r="r" b="b"/>
                    <a:pathLst>
                      <a:path w="114490" h="14954" extrusionOk="0">
                        <a:moveTo>
                          <a:pt x="0" y="0"/>
                        </a:moveTo>
                        <a:lnTo>
                          <a:pt x="114491" y="0"/>
                        </a:lnTo>
                        <a:lnTo>
                          <a:pt x="114491"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4" name="Google Shape;424;p16"/>
                <p:cNvGrpSpPr/>
                <p:nvPr/>
              </p:nvGrpSpPr>
              <p:grpSpPr>
                <a:xfrm>
                  <a:off x="10784825" y="5436314"/>
                  <a:ext cx="116414" cy="49961"/>
                  <a:chOff x="10784825" y="5436314"/>
                  <a:chExt cx="116414" cy="49961"/>
                </a:xfrm>
              </p:grpSpPr>
              <p:sp>
                <p:nvSpPr>
                  <p:cNvPr id="425" name="Google Shape;425;p16"/>
                  <p:cNvSpPr/>
                  <p:nvPr/>
                </p:nvSpPr>
                <p:spPr>
                  <a:xfrm rot="-172174">
                    <a:off x="10785128" y="5439167"/>
                    <a:ext cx="114347" cy="14935"/>
                  </a:xfrm>
                  <a:custGeom>
                    <a:avLst/>
                    <a:gdLst/>
                    <a:ahLst/>
                    <a:cxnLst/>
                    <a:rect l="l" t="t" r="r" b="b"/>
                    <a:pathLst>
                      <a:path w="114490" h="14954" extrusionOk="0">
                        <a:moveTo>
                          <a:pt x="0" y="0"/>
                        </a:moveTo>
                        <a:lnTo>
                          <a:pt x="114491" y="0"/>
                        </a:lnTo>
                        <a:lnTo>
                          <a:pt x="114491"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6"/>
                  <p:cNvSpPr/>
                  <p:nvPr/>
                </p:nvSpPr>
                <p:spPr>
                  <a:xfrm rot="-172174">
                    <a:off x="10786591" y="5468487"/>
                    <a:ext cx="114347" cy="14935"/>
                  </a:xfrm>
                  <a:custGeom>
                    <a:avLst/>
                    <a:gdLst/>
                    <a:ahLst/>
                    <a:cxnLst/>
                    <a:rect l="l" t="t" r="r" b="b"/>
                    <a:pathLst>
                      <a:path w="114490" h="14954" extrusionOk="0">
                        <a:moveTo>
                          <a:pt x="0" y="0"/>
                        </a:moveTo>
                        <a:lnTo>
                          <a:pt x="114490" y="0"/>
                        </a:lnTo>
                        <a:lnTo>
                          <a:pt x="114490"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7" name="Google Shape;427;p16"/>
              <p:cNvGrpSpPr/>
              <p:nvPr/>
            </p:nvGrpSpPr>
            <p:grpSpPr>
              <a:xfrm>
                <a:off x="10519314" y="4813458"/>
                <a:ext cx="202120" cy="992123"/>
                <a:chOff x="10519314" y="4813458"/>
                <a:chExt cx="202120" cy="992123"/>
              </a:xfrm>
            </p:grpSpPr>
            <p:sp>
              <p:nvSpPr>
                <p:cNvPr id="428" name="Google Shape;428;p16"/>
                <p:cNvSpPr/>
                <p:nvPr/>
              </p:nvSpPr>
              <p:spPr>
                <a:xfrm>
                  <a:off x="10519314" y="4813458"/>
                  <a:ext cx="202120" cy="992123"/>
                </a:xfrm>
                <a:custGeom>
                  <a:avLst/>
                  <a:gdLst/>
                  <a:ahLst/>
                  <a:cxnLst/>
                  <a:rect l="l" t="t" r="r" b="b"/>
                  <a:pathLst>
                    <a:path w="202120" h="992123" extrusionOk="0">
                      <a:moveTo>
                        <a:pt x="0" y="0"/>
                      </a:moveTo>
                      <a:lnTo>
                        <a:pt x="202120" y="0"/>
                      </a:lnTo>
                      <a:lnTo>
                        <a:pt x="202120" y="992124"/>
                      </a:lnTo>
                      <a:lnTo>
                        <a:pt x="0" y="9921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6"/>
                <p:cNvSpPr/>
                <p:nvPr/>
              </p:nvSpPr>
              <p:spPr>
                <a:xfrm>
                  <a:off x="10558843" y="4891468"/>
                  <a:ext cx="123063" cy="123062"/>
                </a:xfrm>
                <a:custGeom>
                  <a:avLst/>
                  <a:gdLst/>
                  <a:ahLst/>
                  <a:cxnLst/>
                  <a:rect l="l" t="t" r="r" b="b"/>
                  <a:pathLst>
                    <a:path w="123063" h="123062" extrusionOk="0">
                      <a:moveTo>
                        <a:pt x="123063" y="61532"/>
                      </a:moveTo>
                      <a:cubicBezTo>
                        <a:pt x="123063" y="95514"/>
                        <a:pt x="95514" y="123063"/>
                        <a:pt x="61531" y="123063"/>
                      </a:cubicBezTo>
                      <a:cubicBezTo>
                        <a:pt x="27548" y="123063"/>
                        <a:pt x="-1" y="95514"/>
                        <a:pt x="-1" y="61532"/>
                      </a:cubicBezTo>
                      <a:cubicBezTo>
                        <a:pt x="-1" y="27549"/>
                        <a:pt x="27548" y="0"/>
                        <a:pt x="61531" y="0"/>
                      </a:cubicBezTo>
                      <a:cubicBezTo>
                        <a:pt x="95514" y="0"/>
                        <a:pt x="123063" y="27549"/>
                        <a:pt x="123063" y="61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6"/>
                <p:cNvGrpSpPr/>
                <p:nvPr/>
              </p:nvGrpSpPr>
              <p:grpSpPr>
                <a:xfrm>
                  <a:off x="10556176" y="5465730"/>
                  <a:ext cx="128397" cy="44196"/>
                  <a:chOff x="10556176" y="5465730"/>
                  <a:chExt cx="128397" cy="44196"/>
                </a:xfrm>
              </p:grpSpPr>
              <p:sp>
                <p:nvSpPr>
                  <p:cNvPr id="431" name="Google Shape;431;p16"/>
                  <p:cNvSpPr/>
                  <p:nvPr/>
                </p:nvSpPr>
                <p:spPr>
                  <a:xfrm>
                    <a:off x="10556176" y="5465730"/>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6"/>
                  <p:cNvSpPr/>
                  <p:nvPr/>
                </p:nvSpPr>
                <p:spPr>
                  <a:xfrm>
                    <a:off x="10556176" y="5494972"/>
                    <a:ext cx="128397" cy="14954"/>
                  </a:xfrm>
                  <a:custGeom>
                    <a:avLst/>
                    <a:gdLst/>
                    <a:ahLst/>
                    <a:cxnLst/>
                    <a:rect l="l" t="t" r="r" b="b"/>
                    <a:pathLst>
                      <a:path w="128397" h="14954" extrusionOk="0">
                        <a:moveTo>
                          <a:pt x="0" y="0"/>
                        </a:moveTo>
                        <a:lnTo>
                          <a:pt x="128397" y="0"/>
                        </a:lnTo>
                        <a:lnTo>
                          <a:pt x="128397" y="14955"/>
                        </a:lnTo>
                        <a:lnTo>
                          <a:pt x="0" y="149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16"/>
                <p:cNvGrpSpPr/>
                <p:nvPr/>
              </p:nvGrpSpPr>
              <p:grpSpPr>
                <a:xfrm>
                  <a:off x="10556176" y="5689187"/>
                  <a:ext cx="128397" cy="44196"/>
                  <a:chOff x="10556176" y="5689187"/>
                  <a:chExt cx="128397" cy="44196"/>
                </a:xfrm>
              </p:grpSpPr>
              <p:sp>
                <p:nvSpPr>
                  <p:cNvPr id="434" name="Google Shape;434;p16"/>
                  <p:cNvSpPr/>
                  <p:nvPr/>
                </p:nvSpPr>
                <p:spPr>
                  <a:xfrm>
                    <a:off x="10556176" y="5689187"/>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6"/>
                  <p:cNvSpPr/>
                  <p:nvPr/>
                </p:nvSpPr>
                <p:spPr>
                  <a:xfrm>
                    <a:off x="10556176" y="5718429"/>
                    <a:ext cx="128397" cy="14954"/>
                  </a:xfrm>
                  <a:custGeom>
                    <a:avLst/>
                    <a:gdLst/>
                    <a:ahLst/>
                    <a:cxnLst/>
                    <a:rect l="l" t="t" r="r" b="b"/>
                    <a:pathLst>
                      <a:path w="128397" h="14954" extrusionOk="0">
                        <a:moveTo>
                          <a:pt x="0" y="0"/>
                        </a:moveTo>
                        <a:lnTo>
                          <a:pt x="128397" y="0"/>
                        </a:lnTo>
                        <a:lnTo>
                          <a:pt x="128397" y="14954"/>
                        </a:lnTo>
                        <a:lnTo>
                          <a:pt x="0" y="149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36" name="Google Shape;436;p16"/>
            <p:cNvGrpSpPr/>
            <p:nvPr/>
          </p:nvGrpSpPr>
          <p:grpSpPr>
            <a:xfrm>
              <a:off x="11058042" y="5088325"/>
              <a:ext cx="213052" cy="717953"/>
              <a:chOff x="11058042" y="5088325"/>
              <a:chExt cx="213052" cy="717953"/>
            </a:xfrm>
          </p:grpSpPr>
          <p:sp>
            <p:nvSpPr>
              <p:cNvPr id="437" name="Google Shape;437;p16"/>
              <p:cNvSpPr/>
              <p:nvPr/>
            </p:nvSpPr>
            <p:spPr>
              <a:xfrm rot="-631368">
                <a:off x="11122592" y="5089982"/>
                <a:ext cx="83952" cy="714640"/>
              </a:xfrm>
              <a:custGeom>
                <a:avLst/>
                <a:gdLst/>
                <a:ahLst/>
                <a:cxnLst/>
                <a:rect l="l" t="t" r="r" b="b"/>
                <a:pathLst>
                  <a:path w="84010" h="715136" extrusionOk="0">
                    <a:moveTo>
                      <a:pt x="0" y="0"/>
                    </a:moveTo>
                    <a:lnTo>
                      <a:pt x="84010" y="0"/>
                    </a:lnTo>
                    <a:lnTo>
                      <a:pt x="84010" y="715137"/>
                    </a:lnTo>
                    <a:lnTo>
                      <a:pt x="0" y="71513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6"/>
              <p:cNvSpPr/>
              <p:nvPr/>
            </p:nvSpPr>
            <p:spPr>
              <a:xfrm rot="-631368">
                <a:off x="11154645" y="5271518"/>
                <a:ext cx="25985" cy="411004"/>
              </a:xfrm>
              <a:custGeom>
                <a:avLst/>
                <a:gdLst/>
                <a:ahLst/>
                <a:cxnLst/>
                <a:rect l="l" t="t" r="r" b="b"/>
                <a:pathLst>
                  <a:path w="26003" h="411289" extrusionOk="0">
                    <a:moveTo>
                      <a:pt x="0" y="0"/>
                    </a:moveTo>
                    <a:lnTo>
                      <a:pt x="26003" y="0"/>
                    </a:lnTo>
                    <a:lnTo>
                      <a:pt x="26003" y="411289"/>
                    </a:lnTo>
                    <a:lnTo>
                      <a:pt x="0" y="4112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9" name="Google Shape;439;p16"/>
          <p:cNvGrpSpPr/>
          <p:nvPr/>
        </p:nvGrpSpPr>
        <p:grpSpPr>
          <a:xfrm>
            <a:off x="135453" y="69369"/>
            <a:ext cx="426307" cy="643642"/>
            <a:chOff x="10572463" y="3528536"/>
            <a:chExt cx="580168" cy="875823"/>
          </a:xfrm>
        </p:grpSpPr>
        <p:grpSp>
          <p:nvGrpSpPr>
            <p:cNvPr id="440" name="Google Shape;440;p16"/>
            <p:cNvGrpSpPr/>
            <p:nvPr/>
          </p:nvGrpSpPr>
          <p:grpSpPr>
            <a:xfrm>
              <a:off x="10713815" y="3528536"/>
              <a:ext cx="438816" cy="746664"/>
              <a:chOff x="10713815" y="3528536"/>
              <a:chExt cx="438816" cy="746664"/>
            </a:xfrm>
          </p:grpSpPr>
          <p:sp>
            <p:nvSpPr>
              <p:cNvPr id="441" name="Google Shape;441;p16"/>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2" name="Google Shape;442;p16"/>
              <p:cNvGrpSpPr/>
              <p:nvPr/>
            </p:nvGrpSpPr>
            <p:grpSpPr>
              <a:xfrm>
                <a:off x="10776489" y="3625310"/>
                <a:ext cx="313848" cy="288226"/>
                <a:chOff x="10776489" y="3625310"/>
                <a:chExt cx="313848" cy="288226"/>
              </a:xfrm>
            </p:grpSpPr>
            <p:sp>
              <p:nvSpPr>
                <p:cNvPr id="443" name="Google Shape;443;p16"/>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6"/>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6"/>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6"/>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6"/>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6"/>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9" name="Google Shape;449;p16"/>
              <p:cNvGrpSpPr/>
              <p:nvPr/>
            </p:nvGrpSpPr>
            <p:grpSpPr>
              <a:xfrm>
                <a:off x="10776489" y="3999547"/>
                <a:ext cx="313848" cy="181546"/>
                <a:chOff x="10776489" y="3999547"/>
                <a:chExt cx="313848" cy="181546"/>
              </a:xfrm>
            </p:grpSpPr>
            <p:sp>
              <p:nvSpPr>
                <p:cNvPr id="450" name="Google Shape;450;p16"/>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6"/>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6"/>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6"/>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4" name="Google Shape;454;p16"/>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 name="Google Shape;455;p16"/>
            <p:cNvGrpSpPr/>
            <p:nvPr/>
          </p:nvGrpSpPr>
          <p:grpSpPr>
            <a:xfrm>
              <a:off x="10572463" y="3657790"/>
              <a:ext cx="438817" cy="746569"/>
              <a:chOff x="10572463" y="3657790"/>
              <a:chExt cx="438817" cy="746569"/>
            </a:xfrm>
          </p:grpSpPr>
          <p:sp>
            <p:nvSpPr>
              <p:cNvPr id="456" name="Google Shape;456;p16"/>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 name="Google Shape;457;p16"/>
              <p:cNvGrpSpPr/>
              <p:nvPr/>
            </p:nvGrpSpPr>
            <p:grpSpPr>
              <a:xfrm>
                <a:off x="10635138" y="3754469"/>
                <a:ext cx="313848" cy="288321"/>
                <a:chOff x="10635138" y="3754469"/>
                <a:chExt cx="313848" cy="288321"/>
              </a:xfrm>
            </p:grpSpPr>
            <p:sp>
              <p:nvSpPr>
                <p:cNvPr id="458" name="Google Shape;458;p16"/>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6"/>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6"/>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6"/>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6"/>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6"/>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 name="Google Shape;464;p16"/>
              <p:cNvGrpSpPr/>
              <p:nvPr/>
            </p:nvGrpSpPr>
            <p:grpSpPr>
              <a:xfrm>
                <a:off x="10635138" y="4128801"/>
                <a:ext cx="313848" cy="181547"/>
                <a:chOff x="10635138" y="4128801"/>
                <a:chExt cx="313848" cy="181547"/>
              </a:xfrm>
            </p:grpSpPr>
            <p:sp>
              <p:nvSpPr>
                <p:cNvPr id="465" name="Google Shape;465;p16"/>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6"/>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6"/>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6"/>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9" name="Google Shape;469;p16"/>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0" name="Google Shape;470;p16"/>
          <p:cNvGrpSpPr/>
          <p:nvPr/>
        </p:nvGrpSpPr>
        <p:grpSpPr>
          <a:xfrm>
            <a:off x="309868" y="711612"/>
            <a:ext cx="18197" cy="243247"/>
            <a:chOff x="10809827" y="4402455"/>
            <a:chExt cx="24764" cy="330993"/>
          </a:xfrm>
        </p:grpSpPr>
        <p:sp>
          <p:nvSpPr>
            <p:cNvPr id="471" name="Google Shape;471;p1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4" name="Google Shape;474;p16"/>
          <p:cNvGrpSpPr/>
          <p:nvPr/>
        </p:nvGrpSpPr>
        <p:grpSpPr>
          <a:xfrm>
            <a:off x="8421644" y="1045085"/>
            <a:ext cx="396068" cy="717683"/>
            <a:chOff x="1945386" y="5582316"/>
            <a:chExt cx="470725" cy="852963"/>
          </a:xfrm>
        </p:grpSpPr>
        <p:grpSp>
          <p:nvGrpSpPr>
            <p:cNvPr id="475" name="Google Shape;475;p16"/>
            <p:cNvGrpSpPr/>
            <p:nvPr/>
          </p:nvGrpSpPr>
          <p:grpSpPr>
            <a:xfrm>
              <a:off x="1945386" y="5582316"/>
              <a:ext cx="470725" cy="852963"/>
              <a:chOff x="1945386" y="5582316"/>
              <a:chExt cx="470725" cy="852963"/>
            </a:xfrm>
          </p:grpSpPr>
          <p:sp>
            <p:nvSpPr>
              <p:cNvPr id="476" name="Google Shape;476;p16"/>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6"/>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8" name="Google Shape;478;p16"/>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9" name="Google Shape;479;p16"/>
          <p:cNvGrpSpPr/>
          <p:nvPr/>
        </p:nvGrpSpPr>
        <p:grpSpPr>
          <a:xfrm>
            <a:off x="8088695" y="57742"/>
            <a:ext cx="1061979" cy="558999"/>
            <a:chOff x="3859815" y="2867310"/>
            <a:chExt cx="1262157" cy="664368"/>
          </a:xfrm>
        </p:grpSpPr>
        <p:sp>
          <p:nvSpPr>
            <p:cNvPr id="480" name="Google Shape;480;p16"/>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1" name="Google Shape;481;p16"/>
            <p:cNvGrpSpPr/>
            <p:nvPr/>
          </p:nvGrpSpPr>
          <p:grpSpPr>
            <a:xfrm>
              <a:off x="4275677" y="3065525"/>
              <a:ext cx="334517" cy="380047"/>
              <a:chOff x="4275677" y="3065525"/>
              <a:chExt cx="334517" cy="380047"/>
            </a:xfrm>
          </p:grpSpPr>
          <p:grpSp>
            <p:nvGrpSpPr>
              <p:cNvPr id="482" name="Google Shape;482;p16"/>
              <p:cNvGrpSpPr/>
              <p:nvPr/>
            </p:nvGrpSpPr>
            <p:grpSpPr>
              <a:xfrm>
                <a:off x="4275677" y="3065525"/>
                <a:ext cx="334517" cy="380047"/>
                <a:chOff x="4275677" y="3065525"/>
                <a:chExt cx="334517" cy="380047"/>
              </a:xfrm>
            </p:grpSpPr>
            <p:grpSp>
              <p:nvGrpSpPr>
                <p:cNvPr id="483" name="Google Shape;483;p16"/>
                <p:cNvGrpSpPr/>
                <p:nvPr/>
              </p:nvGrpSpPr>
              <p:grpSpPr>
                <a:xfrm>
                  <a:off x="4275677" y="3301269"/>
                  <a:ext cx="334422" cy="144303"/>
                  <a:chOff x="4275677" y="3301269"/>
                  <a:chExt cx="334422" cy="144303"/>
                </a:xfrm>
              </p:grpSpPr>
              <p:sp>
                <p:nvSpPr>
                  <p:cNvPr id="484" name="Google Shape;484;p16"/>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6"/>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 name="Google Shape;486;p16"/>
                <p:cNvGrpSpPr/>
                <p:nvPr/>
              </p:nvGrpSpPr>
              <p:grpSpPr>
                <a:xfrm>
                  <a:off x="4275677" y="3183350"/>
                  <a:ext cx="334422" cy="144302"/>
                  <a:chOff x="4275677" y="3183350"/>
                  <a:chExt cx="334422" cy="144302"/>
                </a:xfrm>
              </p:grpSpPr>
              <p:sp>
                <p:nvSpPr>
                  <p:cNvPr id="487" name="Google Shape;487;p16"/>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6"/>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 name="Google Shape;489;p16"/>
                <p:cNvGrpSpPr/>
                <p:nvPr/>
              </p:nvGrpSpPr>
              <p:grpSpPr>
                <a:xfrm>
                  <a:off x="4275677" y="3065525"/>
                  <a:ext cx="334517" cy="144303"/>
                  <a:chOff x="4275677" y="3065525"/>
                  <a:chExt cx="334517" cy="144303"/>
                </a:xfrm>
              </p:grpSpPr>
              <p:sp>
                <p:nvSpPr>
                  <p:cNvPr id="490" name="Google Shape;490;p16"/>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6"/>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92" name="Google Shape;492;p16"/>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6"/>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6"/>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5" name="Google Shape;495;p16"/>
          <p:cNvGrpSpPr/>
          <p:nvPr/>
        </p:nvGrpSpPr>
        <p:grpSpPr>
          <a:xfrm>
            <a:off x="8582238" y="611818"/>
            <a:ext cx="33124" cy="442802"/>
            <a:chOff x="10809827" y="4402455"/>
            <a:chExt cx="24764" cy="330993"/>
          </a:xfrm>
        </p:grpSpPr>
        <p:sp>
          <p:nvSpPr>
            <p:cNvPr id="496" name="Google Shape;496;p16"/>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6"/>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6"/>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99"/>
        <p:cNvGrpSpPr/>
        <p:nvPr/>
      </p:nvGrpSpPr>
      <p:grpSpPr>
        <a:xfrm>
          <a:off x="0" y="0"/>
          <a:ext cx="0" cy="0"/>
          <a:chOff x="0" y="0"/>
          <a:chExt cx="0" cy="0"/>
        </a:xfrm>
      </p:grpSpPr>
      <p:sp>
        <p:nvSpPr>
          <p:cNvPr id="500" name="Google Shape;50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1" name="Google Shape;501;p17"/>
          <p:cNvSpPr txBox="1">
            <a:spLocks noGrp="1"/>
          </p:cNvSpPr>
          <p:nvPr>
            <p:ph type="subTitle" idx="1"/>
          </p:nvPr>
        </p:nvSpPr>
        <p:spPr>
          <a:xfrm>
            <a:off x="1253225"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2" name="Google Shape;502;p17"/>
          <p:cNvSpPr txBox="1">
            <a:spLocks noGrp="1"/>
          </p:cNvSpPr>
          <p:nvPr>
            <p:ph type="subTitle" idx="2"/>
          </p:nvPr>
        </p:nvSpPr>
        <p:spPr>
          <a:xfrm>
            <a:off x="5079776" y="20537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3" name="Google Shape;503;p17"/>
          <p:cNvSpPr txBox="1">
            <a:spLocks noGrp="1"/>
          </p:cNvSpPr>
          <p:nvPr>
            <p:ph type="subTitle" idx="3"/>
          </p:nvPr>
        </p:nvSpPr>
        <p:spPr>
          <a:xfrm>
            <a:off x="1253225"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4" name="Google Shape;504;p17"/>
          <p:cNvSpPr txBox="1">
            <a:spLocks noGrp="1"/>
          </p:cNvSpPr>
          <p:nvPr>
            <p:ph type="subTitle" idx="4"/>
          </p:nvPr>
        </p:nvSpPr>
        <p:spPr>
          <a:xfrm>
            <a:off x="5079776" y="3565300"/>
            <a:ext cx="28110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5" name="Google Shape;505;p17"/>
          <p:cNvSpPr txBox="1">
            <a:spLocks noGrp="1"/>
          </p:cNvSpPr>
          <p:nvPr>
            <p:ph type="subTitle" idx="5"/>
          </p:nvPr>
        </p:nvSpPr>
        <p:spPr>
          <a:xfrm>
            <a:off x="1253225"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6" name="Google Shape;506;p17"/>
          <p:cNvSpPr txBox="1">
            <a:spLocks noGrp="1"/>
          </p:cNvSpPr>
          <p:nvPr>
            <p:ph type="subTitle" idx="6"/>
          </p:nvPr>
        </p:nvSpPr>
        <p:spPr>
          <a:xfrm>
            <a:off x="1253225"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7" name="Google Shape;507;p17"/>
          <p:cNvSpPr txBox="1">
            <a:spLocks noGrp="1"/>
          </p:cNvSpPr>
          <p:nvPr>
            <p:ph type="subTitle" idx="7"/>
          </p:nvPr>
        </p:nvSpPr>
        <p:spPr>
          <a:xfrm>
            <a:off x="5079750" y="1363500"/>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8" name="Google Shape;508;p17"/>
          <p:cNvSpPr txBox="1">
            <a:spLocks noGrp="1"/>
          </p:cNvSpPr>
          <p:nvPr>
            <p:ph type="subTitle" idx="8"/>
          </p:nvPr>
        </p:nvSpPr>
        <p:spPr>
          <a:xfrm>
            <a:off x="5079750" y="2875125"/>
            <a:ext cx="2811000" cy="69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9" name="Google Shape;509;p17"/>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17"/>
          <p:cNvGrpSpPr/>
          <p:nvPr/>
        </p:nvGrpSpPr>
        <p:grpSpPr>
          <a:xfrm>
            <a:off x="65066" y="4373044"/>
            <a:ext cx="878158" cy="654532"/>
            <a:chOff x="1114425" y="4361211"/>
            <a:chExt cx="573023" cy="427101"/>
          </a:xfrm>
        </p:grpSpPr>
        <p:grpSp>
          <p:nvGrpSpPr>
            <p:cNvPr id="512" name="Google Shape;512;p17"/>
            <p:cNvGrpSpPr/>
            <p:nvPr/>
          </p:nvGrpSpPr>
          <p:grpSpPr>
            <a:xfrm>
              <a:off x="1114425" y="4361211"/>
              <a:ext cx="573023" cy="427101"/>
              <a:chOff x="1114425" y="4361211"/>
              <a:chExt cx="573023" cy="427101"/>
            </a:xfrm>
          </p:grpSpPr>
          <p:sp>
            <p:nvSpPr>
              <p:cNvPr id="513" name="Google Shape;513;p1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6" name="Google Shape;516;p1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7" name="Google Shape;517;p17"/>
          <p:cNvGrpSpPr/>
          <p:nvPr/>
        </p:nvGrpSpPr>
        <p:grpSpPr>
          <a:xfrm>
            <a:off x="8114970" y="266839"/>
            <a:ext cx="829992" cy="750888"/>
            <a:chOff x="8114596" y="445039"/>
            <a:chExt cx="633002" cy="572716"/>
          </a:xfrm>
        </p:grpSpPr>
        <p:grpSp>
          <p:nvGrpSpPr>
            <p:cNvPr id="518" name="Google Shape;518;p17"/>
            <p:cNvGrpSpPr/>
            <p:nvPr/>
          </p:nvGrpSpPr>
          <p:grpSpPr>
            <a:xfrm>
              <a:off x="8114596" y="445039"/>
              <a:ext cx="633002" cy="572716"/>
              <a:chOff x="7189660" y="520827"/>
              <a:chExt cx="598074" cy="541115"/>
            </a:xfrm>
          </p:grpSpPr>
          <p:sp>
            <p:nvSpPr>
              <p:cNvPr id="519" name="Google Shape;519;p17"/>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0" name="Google Shape;520;p17"/>
              <p:cNvGrpSpPr/>
              <p:nvPr/>
            </p:nvGrpSpPr>
            <p:grpSpPr>
              <a:xfrm>
                <a:off x="7579137" y="551973"/>
                <a:ext cx="164782" cy="41529"/>
                <a:chOff x="7579137" y="551973"/>
                <a:chExt cx="164782" cy="41529"/>
              </a:xfrm>
            </p:grpSpPr>
            <p:sp>
              <p:nvSpPr>
                <p:cNvPr id="521" name="Google Shape;521;p17"/>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7"/>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7"/>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4" name="Google Shape;524;p17"/>
            <p:cNvGrpSpPr/>
            <p:nvPr/>
          </p:nvGrpSpPr>
          <p:grpSpPr>
            <a:xfrm>
              <a:off x="8184962" y="619646"/>
              <a:ext cx="498115" cy="257273"/>
              <a:chOff x="7256144" y="685800"/>
              <a:chExt cx="470630" cy="243077"/>
            </a:xfrm>
          </p:grpSpPr>
          <p:sp>
            <p:nvSpPr>
              <p:cNvPr id="525" name="Google Shape;525;p17"/>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6" name="Google Shape;526;p17"/>
              <p:cNvGrpSpPr/>
              <p:nvPr/>
            </p:nvGrpSpPr>
            <p:grpSpPr>
              <a:xfrm>
                <a:off x="7512843" y="685800"/>
                <a:ext cx="213931" cy="243077"/>
                <a:chOff x="7512843" y="685800"/>
                <a:chExt cx="213931" cy="243077"/>
              </a:xfrm>
            </p:grpSpPr>
            <p:grpSp>
              <p:nvGrpSpPr>
                <p:cNvPr id="527" name="Google Shape;527;p17"/>
                <p:cNvGrpSpPr/>
                <p:nvPr/>
              </p:nvGrpSpPr>
              <p:grpSpPr>
                <a:xfrm>
                  <a:off x="7512843" y="836580"/>
                  <a:ext cx="213931" cy="92297"/>
                  <a:chOff x="7512843" y="836580"/>
                  <a:chExt cx="213931" cy="92297"/>
                </a:xfrm>
              </p:grpSpPr>
              <p:sp>
                <p:nvSpPr>
                  <p:cNvPr id="528" name="Google Shape;528;p17"/>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7"/>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0" name="Google Shape;530;p17"/>
                <p:cNvGrpSpPr/>
                <p:nvPr/>
              </p:nvGrpSpPr>
              <p:grpSpPr>
                <a:xfrm>
                  <a:off x="7512843" y="761238"/>
                  <a:ext cx="213931" cy="92296"/>
                  <a:chOff x="7512843" y="761238"/>
                  <a:chExt cx="213931" cy="92296"/>
                </a:xfrm>
              </p:grpSpPr>
              <p:sp>
                <p:nvSpPr>
                  <p:cNvPr id="531" name="Google Shape;531;p17"/>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7"/>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 name="Google Shape;533;p17"/>
                <p:cNvGrpSpPr/>
                <p:nvPr/>
              </p:nvGrpSpPr>
              <p:grpSpPr>
                <a:xfrm>
                  <a:off x="7512843" y="685800"/>
                  <a:ext cx="213931" cy="92297"/>
                  <a:chOff x="7512843" y="685800"/>
                  <a:chExt cx="213931" cy="92297"/>
                </a:xfrm>
              </p:grpSpPr>
              <p:sp>
                <p:nvSpPr>
                  <p:cNvPr id="534" name="Google Shape;534;p17"/>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7"/>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36"/>
        <p:cNvGrpSpPr/>
        <p:nvPr/>
      </p:nvGrpSpPr>
      <p:grpSpPr>
        <a:xfrm>
          <a:off x="0" y="0"/>
          <a:ext cx="0" cy="0"/>
          <a:chOff x="0" y="0"/>
          <a:chExt cx="0" cy="0"/>
        </a:xfrm>
      </p:grpSpPr>
      <p:sp>
        <p:nvSpPr>
          <p:cNvPr id="537" name="Google Shape;53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8" name="Google Shape;538;p18"/>
          <p:cNvSpPr txBox="1">
            <a:spLocks noGrp="1"/>
          </p:cNvSpPr>
          <p:nvPr>
            <p:ph type="subTitle" idx="1"/>
          </p:nvPr>
        </p:nvSpPr>
        <p:spPr>
          <a:xfrm>
            <a:off x="723900" y="171015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9" name="Google Shape;539;p18"/>
          <p:cNvSpPr txBox="1">
            <a:spLocks noGrp="1"/>
          </p:cNvSpPr>
          <p:nvPr>
            <p:ph type="subTitle" idx="2"/>
          </p:nvPr>
        </p:nvSpPr>
        <p:spPr>
          <a:xfrm>
            <a:off x="3577144"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0" name="Google Shape;540;p18"/>
          <p:cNvSpPr txBox="1">
            <a:spLocks noGrp="1"/>
          </p:cNvSpPr>
          <p:nvPr>
            <p:ph type="subTitle" idx="3"/>
          </p:nvPr>
        </p:nvSpPr>
        <p:spPr>
          <a:xfrm>
            <a:off x="723900"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1" name="Google Shape;541;p18"/>
          <p:cNvSpPr txBox="1">
            <a:spLocks noGrp="1"/>
          </p:cNvSpPr>
          <p:nvPr>
            <p:ph type="subTitle" idx="4"/>
          </p:nvPr>
        </p:nvSpPr>
        <p:spPr>
          <a:xfrm>
            <a:off x="3577144"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2" name="Google Shape;542;p18"/>
          <p:cNvSpPr txBox="1">
            <a:spLocks noGrp="1"/>
          </p:cNvSpPr>
          <p:nvPr>
            <p:ph type="subTitle" idx="5"/>
          </p:nvPr>
        </p:nvSpPr>
        <p:spPr>
          <a:xfrm>
            <a:off x="6430388"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3" name="Google Shape;543;p18"/>
          <p:cNvSpPr txBox="1">
            <a:spLocks noGrp="1"/>
          </p:cNvSpPr>
          <p:nvPr>
            <p:ph type="subTitle" idx="6"/>
          </p:nvPr>
        </p:nvSpPr>
        <p:spPr>
          <a:xfrm>
            <a:off x="6430388"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4" name="Google Shape;544;p18"/>
          <p:cNvSpPr txBox="1">
            <a:spLocks noGrp="1"/>
          </p:cNvSpPr>
          <p:nvPr>
            <p:ph type="subTitle" idx="7"/>
          </p:nvPr>
        </p:nvSpPr>
        <p:spPr>
          <a:xfrm>
            <a:off x="731700" y="1060275"/>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5" name="Google Shape;545;p18"/>
          <p:cNvSpPr txBox="1">
            <a:spLocks noGrp="1"/>
          </p:cNvSpPr>
          <p:nvPr>
            <p:ph type="subTitle" idx="8"/>
          </p:nvPr>
        </p:nvSpPr>
        <p:spPr>
          <a:xfrm>
            <a:off x="3582994"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6" name="Google Shape;546;p18"/>
          <p:cNvSpPr txBox="1">
            <a:spLocks noGrp="1"/>
          </p:cNvSpPr>
          <p:nvPr>
            <p:ph type="subTitle" idx="9"/>
          </p:nvPr>
        </p:nvSpPr>
        <p:spPr>
          <a:xfrm>
            <a:off x="6434288" y="10602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7" name="Google Shape;547;p18"/>
          <p:cNvSpPr txBox="1">
            <a:spLocks noGrp="1"/>
          </p:cNvSpPr>
          <p:nvPr>
            <p:ph type="subTitle" idx="13"/>
          </p:nvPr>
        </p:nvSpPr>
        <p:spPr>
          <a:xfrm>
            <a:off x="723900" y="2845800"/>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8" name="Google Shape;548;p18"/>
          <p:cNvSpPr txBox="1">
            <a:spLocks noGrp="1"/>
          </p:cNvSpPr>
          <p:nvPr>
            <p:ph type="subTitle" idx="14"/>
          </p:nvPr>
        </p:nvSpPr>
        <p:spPr>
          <a:xfrm>
            <a:off x="3582995"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9" name="Google Shape;549;p18"/>
          <p:cNvSpPr txBox="1">
            <a:spLocks noGrp="1"/>
          </p:cNvSpPr>
          <p:nvPr>
            <p:ph type="subTitle" idx="15"/>
          </p:nvPr>
        </p:nvSpPr>
        <p:spPr>
          <a:xfrm>
            <a:off x="6434290" y="28458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0" name="Google Shape;550;p18"/>
          <p:cNvSpPr/>
          <p:nvPr/>
        </p:nvSpPr>
        <p:spPr>
          <a:xfrm rot="-3263452" flipH="1">
            <a:off x="7372110" y="40383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rot="531647" flipH="1">
            <a:off x="-1621232" y="4095570"/>
            <a:ext cx="2581069" cy="208704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8"/>
          <p:cNvSpPr/>
          <p:nvPr/>
        </p:nvSpPr>
        <p:spPr>
          <a:xfrm rot="460658" flipH="1">
            <a:off x="7344116" y="-1448948"/>
            <a:ext cx="3053845" cy="246933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18"/>
          <p:cNvGrpSpPr/>
          <p:nvPr/>
        </p:nvGrpSpPr>
        <p:grpSpPr>
          <a:xfrm>
            <a:off x="7931872" y="177093"/>
            <a:ext cx="997823" cy="737095"/>
            <a:chOff x="7931872" y="177093"/>
            <a:chExt cx="997823" cy="737095"/>
          </a:xfrm>
        </p:grpSpPr>
        <p:grpSp>
          <p:nvGrpSpPr>
            <p:cNvPr id="554" name="Google Shape;554;p18"/>
            <p:cNvGrpSpPr/>
            <p:nvPr/>
          </p:nvGrpSpPr>
          <p:grpSpPr>
            <a:xfrm>
              <a:off x="7931872" y="177093"/>
              <a:ext cx="919725" cy="318025"/>
              <a:chOff x="7230903" y="4635722"/>
              <a:chExt cx="652843" cy="225742"/>
            </a:xfrm>
          </p:grpSpPr>
          <p:sp>
            <p:nvSpPr>
              <p:cNvPr id="555" name="Google Shape;555;p18"/>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8"/>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7" name="Google Shape;557;p18"/>
              <p:cNvGrpSpPr/>
              <p:nvPr/>
            </p:nvGrpSpPr>
            <p:grpSpPr>
              <a:xfrm>
                <a:off x="7487126" y="4676394"/>
                <a:ext cx="332041" cy="142684"/>
                <a:chOff x="7487126" y="4676394"/>
                <a:chExt cx="332041" cy="142684"/>
              </a:xfrm>
            </p:grpSpPr>
            <p:sp>
              <p:nvSpPr>
                <p:cNvPr id="558" name="Google Shape;558;p18"/>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8"/>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8"/>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8"/>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2" name="Google Shape;562;p18"/>
            <p:cNvGrpSpPr/>
            <p:nvPr/>
          </p:nvGrpSpPr>
          <p:grpSpPr>
            <a:xfrm>
              <a:off x="7931872" y="596163"/>
              <a:ext cx="919725" cy="318025"/>
              <a:chOff x="7230903" y="4933188"/>
              <a:chExt cx="652843" cy="225742"/>
            </a:xfrm>
          </p:grpSpPr>
          <p:grpSp>
            <p:nvGrpSpPr>
              <p:cNvPr id="563" name="Google Shape;563;p18"/>
              <p:cNvGrpSpPr/>
              <p:nvPr/>
            </p:nvGrpSpPr>
            <p:grpSpPr>
              <a:xfrm>
                <a:off x="7230903" y="4933188"/>
                <a:ext cx="652843" cy="225742"/>
                <a:chOff x="7230903" y="4933188"/>
                <a:chExt cx="652843" cy="225742"/>
              </a:xfrm>
            </p:grpSpPr>
            <p:sp>
              <p:nvSpPr>
                <p:cNvPr id="564" name="Google Shape;564;p18"/>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8"/>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6" name="Google Shape;566;p18"/>
                <p:cNvGrpSpPr/>
                <p:nvPr/>
              </p:nvGrpSpPr>
              <p:grpSpPr>
                <a:xfrm>
                  <a:off x="7487126" y="4973859"/>
                  <a:ext cx="332041" cy="142684"/>
                  <a:chOff x="7487126" y="4973859"/>
                  <a:chExt cx="332041" cy="142684"/>
                </a:xfrm>
              </p:grpSpPr>
              <p:sp>
                <p:nvSpPr>
                  <p:cNvPr id="567" name="Google Shape;567;p18"/>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8"/>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8"/>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8"/>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71" name="Google Shape;571;p18"/>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2" name="Google Shape;572;p18"/>
            <p:cNvGrpSpPr/>
            <p:nvPr/>
          </p:nvGrpSpPr>
          <p:grpSpPr>
            <a:xfrm>
              <a:off x="8756326" y="539537"/>
              <a:ext cx="173370" cy="112691"/>
              <a:chOff x="7816120" y="4892994"/>
              <a:chExt cx="123062" cy="79991"/>
            </a:xfrm>
          </p:grpSpPr>
          <p:grpSp>
            <p:nvGrpSpPr>
              <p:cNvPr id="573" name="Google Shape;573;p18"/>
              <p:cNvGrpSpPr/>
              <p:nvPr/>
            </p:nvGrpSpPr>
            <p:grpSpPr>
              <a:xfrm>
                <a:off x="7816120" y="4902803"/>
                <a:ext cx="123062" cy="63817"/>
                <a:chOff x="7816120" y="4902803"/>
                <a:chExt cx="123062" cy="63817"/>
              </a:xfrm>
            </p:grpSpPr>
            <p:sp>
              <p:nvSpPr>
                <p:cNvPr id="574" name="Google Shape;574;p18"/>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8"/>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6" name="Google Shape;576;p18"/>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86"/>
        <p:cNvGrpSpPr/>
        <p:nvPr/>
      </p:nvGrpSpPr>
      <p:grpSpPr>
        <a:xfrm>
          <a:off x="0" y="0"/>
          <a:ext cx="0" cy="0"/>
          <a:chOff x="0" y="0"/>
          <a:chExt cx="0" cy="0"/>
        </a:xfrm>
      </p:grpSpPr>
      <p:sp>
        <p:nvSpPr>
          <p:cNvPr id="587" name="Google Shape;5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8" name="Google Shape;588;p20"/>
          <p:cNvSpPr/>
          <p:nvPr/>
        </p:nvSpPr>
        <p:spPr>
          <a:xfrm rot="337739" flipH="1">
            <a:off x="8212271" y="3187242"/>
            <a:ext cx="3158465" cy="3518480"/>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0"/>
          <p:cNvGrpSpPr/>
          <p:nvPr/>
        </p:nvGrpSpPr>
        <p:grpSpPr>
          <a:xfrm>
            <a:off x="90200" y="4214393"/>
            <a:ext cx="516117" cy="779220"/>
            <a:chOff x="10572463" y="3528536"/>
            <a:chExt cx="580168" cy="875823"/>
          </a:xfrm>
        </p:grpSpPr>
        <p:grpSp>
          <p:nvGrpSpPr>
            <p:cNvPr id="590" name="Google Shape;590;p20"/>
            <p:cNvGrpSpPr/>
            <p:nvPr/>
          </p:nvGrpSpPr>
          <p:grpSpPr>
            <a:xfrm>
              <a:off x="10713815" y="3528536"/>
              <a:ext cx="438816" cy="746664"/>
              <a:chOff x="10713815" y="3528536"/>
              <a:chExt cx="438816" cy="746664"/>
            </a:xfrm>
          </p:grpSpPr>
          <p:sp>
            <p:nvSpPr>
              <p:cNvPr id="591" name="Google Shape;591;p20"/>
              <p:cNvSpPr/>
              <p:nvPr/>
            </p:nvSpPr>
            <p:spPr>
              <a:xfrm>
                <a:off x="10713815" y="3528536"/>
                <a:ext cx="438816" cy="746664"/>
              </a:xfrm>
              <a:custGeom>
                <a:avLst/>
                <a:gdLst/>
                <a:ahLst/>
                <a:cxnLst/>
                <a:rect l="l" t="t" r="r" b="b"/>
                <a:pathLst>
                  <a:path w="438816" h="746664" extrusionOk="0">
                    <a:moveTo>
                      <a:pt x="438721" y="746569"/>
                    </a:moveTo>
                    <a:lnTo>
                      <a:pt x="0" y="746569"/>
                    </a:lnTo>
                    <a:lnTo>
                      <a:pt x="0" y="0"/>
                    </a:lnTo>
                    <a:lnTo>
                      <a:pt x="326231" y="0"/>
                    </a:lnTo>
                    <a:cubicBezTo>
                      <a:pt x="370141" y="43910"/>
                      <a:pt x="394811" y="68580"/>
                      <a:pt x="438816" y="112585"/>
                    </a:cubicBezTo>
                    <a:lnTo>
                      <a:pt x="438816" y="7466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2" name="Google Shape;592;p20"/>
              <p:cNvGrpSpPr/>
              <p:nvPr/>
            </p:nvGrpSpPr>
            <p:grpSpPr>
              <a:xfrm>
                <a:off x="10776489" y="3625310"/>
                <a:ext cx="313848" cy="288226"/>
                <a:chOff x="10776489" y="3625310"/>
                <a:chExt cx="313848" cy="288226"/>
              </a:xfrm>
            </p:grpSpPr>
            <p:sp>
              <p:nvSpPr>
                <p:cNvPr id="593" name="Google Shape;593;p20"/>
                <p:cNvSpPr/>
                <p:nvPr/>
              </p:nvSpPr>
              <p:spPr>
                <a:xfrm>
                  <a:off x="10776489" y="362531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0"/>
                <p:cNvSpPr/>
                <p:nvPr/>
              </p:nvSpPr>
              <p:spPr>
                <a:xfrm>
                  <a:off x="10776489" y="367865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0"/>
                <p:cNvSpPr/>
                <p:nvPr/>
              </p:nvSpPr>
              <p:spPr>
                <a:xfrm>
                  <a:off x="10776489" y="3731990"/>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0"/>
                <p:cNvSpPr/>
                <p:nvPr/>
              </p:nvSpPr>
              <p:spPr>
                <a:xfrm>
                  <a:off x="10776489" y="378542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0"/>
                <p:cNvSpPr/>
                <p:nvPr/>
              </p:nvSpPr>
              <p:spPr>
                <a:xfrm>
                  <a:off x="10776489" y="3838765"/>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0"/>
                <p:cNvSpPr/>
                <p:nvPr/>
              </p:nvSpPr>
              <p:spPr>
                <a:xfrm>
                  <a:off x="10776489" y="3892105"/>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9" name="Google Shape;599;p20"/>
              <p:cNvGrpSpPr/>
              <p:nvPr/>
            </p:nvGrpSpPr>
            <p:grpSpPr>
              <a:xfrm>
                <a:off x="10776489" y="3999547"/>
                <a:ext cx="313848" cy="181546"/>
                <a:chOff x="10776489" y="3999547"/>
                <a:chExt cx="313848" cy="181546"/>
              </a:xfrm>
            </p:grpSpPr>
            <p:sp>
              <p:nvSpPr>
                <p:cNvPr id="600" name="Google Shape;600;p20"/>
                <p:cNvSpPr/>
                <p:nvPr/>
              </p:nvSpPr>
              <p:spPr>
                <a:xfrm>
                  <a:off x="10776489" y="399954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0"/>
                <p:cNvSpPr/>
                <p:nvPr/>
              </p:nvSpPr>
              <p:spPr>
                <a:xfrm>
                  <a:off x="10776489" y="4052887"/>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0"/>
                <p:cNvSpPr/>
                <p:nvPr/>
              </p:nvSpPr>
              <p:spPr>
                <a:xfrm>
                  <a:off x="10776489" y="4106322"/>
                  <a:ext cx="313848" cy="21431"/>
                </a:xfrm>
                <a:custGeom>
                  <a:avLst/>
                  <a:gdLst/>
                  <a:ahLst/>
                  <a:cxnLst/>
                  <a:rect l="l" t="t" r="r" b="b"/>
                  <a:pathLst>
                    <a:path w="313848" h="21431" extrusionOk="0">
                      <a:moveTo>
                        <a:pt x="0" y="0"/>
                      </a:moveTo>
                      <a:lnTo>
                        <a:pt x="313848" y="0"/>
                      </a:lnTo>
                      <a:lnTo>
                        <a:pt x="313848" y="21431"/>
                      </a:lnTo>
                      <a:lnTo>
                        <a:pt x="0" y="2143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0"/>
                <p:cNvSpPr/>
                <p:nvPr/>
              </p:nvSpPr>
              <p:spPr>
                <a:xfrm>
                  <a:off x="10776489" y="4159662"/>
                  <a:ext cx="184689" cy="21431"/>
                </a:xfrm>
                <a:custGeom>
                  <a:avLst/>
                  <a:gdLst/>
                  <a:ahLst/>
                  <a:cxnLst/>
                  <a:rect l="l" t="t" r="r" b="b"/>
                  <a:pathLst>
                    <a:path w="184689" h="21431" extrusionOk="0">
                      <a:moveTo>
                        <a:pt x="0" y="0"/>
                      </a:moveTo>
                      <a:lnTo>
                        <a:pt x="184690" y="0"/>
                      </a:lnTo>
                      <a:lnTo>
                        <a:pt x="184690" y="21431"/>
                      </a:lnTo>
                      <a:lnTo>
                        <a:pt x="0" y="21431"/>
                      </a:ln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4" name="Google Shape;604;p20"/>
              <p:cNvSpPr/>
              <p:nvPr/>
            </p:nvSpPr>
            <p:spPr>
              <a:xfrm>
                <a:off x="11039951" y="3528536"/>
                <a:ext cx="112584" cy="112585"/>
              </a:xfrm>
              <a:custGeom>
                <a:avLst/>
                <a:gdLst/>
                <a:ahLst/>
                <a:cxnLst/>
                <a:rect l="l" t="t" r="r" b="b"/>
                <a:pathLst>
                  <a:path w="112584" h="112585" extrusionOk="0">
                    <a:moveTo>
                      <a:pt x="112585" y="112585"/>
                    </a:moveTo>
                    <a:lnTo>
                      <a:pt x="0" y="112585"/>
                    </a:lnTo>
                    <a:lnTo>
                      <a:pt x="0" y="0"/>
                    </a:lnTo>
                    <a:lnTo>
                      <a:pt x="0" y="0"/>
                    </a:lnTo>
                    <a:cubicBezTo>
                      <a:pt x="43910" y="43910"/>
                      <a:pt x="68580" y="68580"/>
                      <a:pt x="112585" y="112585"/>
                    </a:cubicBezTo>
                    <a:lnTo>
                      <a:pt x="112585" y="112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5" name="Google Shape;605;p20"/>
            <p:cNvGrpSpPr/>
            <p:nvPr/>
          </p:nvGrpSpPr>
          <p:grpSpPr>
            <a:xfrm>
              <a:off x="10572463" y="3657790"/>
              <a:ext cx="438817" cy="746569"/>
              <a:chOff x="10572463" y="3657790"/>
              <a:chExt cx="438817" cy="746569"/>
            </a:xfrm>
          </p:grpSpPr>
          <p:sp>
            <p:nvSpPr>
              <p:cNvPr id="606" name="Google Shape;606;p20"/>
              <p:cNvSpPr/>
              <p:nvPr/>
            </p:nvSpPr>
            <p:spPr>
              <a:xfrm>
                <a:off x="10572463" y="3657790"/>
                <a:ext cx="438817" cy="746569"/>
              </a:xfrm>
              <a:custGeom>
                <a:avLst/>
                <a:gdLst/>
                <a:ahLst/>
                <a:cxnLst/>
                <a:rect l="l" t="t" r="r" b="b"/>
                <a:pathLst>
                  <a:path w="438817" h="746569" extrusionOk="0">
                    <a:moveTo>
                      <a:pt x="438722" y="746570"/>
                    </a:moveTo>
                    <a:lnTo>
                      <a:pt x="0" y="746570"/>
                    </a:lnTo>
                    <a:lnTo>
                      <a:pt x="0" y="0"/>
                    </a:lnTo>
                    <a:lnTo>
                      <a:pt x="326231" y="0"/>
                    </a:lnTo>
                    <a:cubicBezTo>
                      <a:pt x="370141" y="43910"/>
                      <a:pt x="394812" y="68580"/>
                      <a:pt x="438817" y="112586"/>
                    </a:cubicBezTo>
                    <a:lnTo>
                      <a:pt x="438817" y="7465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7" name="Google Shape;607;p20"/>
              <p:cNvGrpSpPr/>
              <p:nvPr/>
            </p:nvGrpSpPr>
            <p:grpSpPr>
              <a:xfrm>
                <a:off x="10635138" y="3754469"/>
                <a:ext cx="313848" cy="288321"/>
                <a:chOff x="10635138" y="3754469"/>
                <a:chExt cx="313848" cy="288321"/>
              </a:xfrm>
            </p:grpSpPr>
            <p:sp>
              <p:nvSpPr>
                <p:cNvPr id="608" name="Google Shape;608;p20"/>
                <p:cNvSpPr/>
                <p:nvPr/>
              </p:nvSpPr>
              <p:spPr>
                <a:xfrm>
                  <a:off x="10635138" y="375446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0"/>
                <p:cNvSpPr/>
                <p:nvPr/>
              </p:nvSpPr>
              <p:spPr>
                <a:xfrm>
                  <a:off x="10635138" y="380790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0"/>
                <p:cNvSpPr/>
                <p:nvPr/>
              </p:nvSpPr>
              <p:spPr>
                <a:xfrm>
                  <a:off x="10635138" y="386124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0"/>
                <p:cNvSpPr/>
                <p:nvPr/>
              </p:nvSpPr>
              <p:spPr>
                <a:xfrm>
                  <a:off x="10635138" y="3914584"/>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0"/>
                <p:cNvSpPr/>
                <p:nvPr/>
              </p:nvSpPr>
              <p:spPr>
                <a:xfrm>
                  <a:off x="10635138" y="3968019"/>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0"/>
                <p:cNvSpPr/>
                <p:nvPr/>
              </p:nvSpPr>
              <p:spPr>
                <a:xfrm>
                  <a:off x="10635138" y="4021359"/>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4" name="Google Shape;614;p20"/>
              <p:cNvGrpSpPr/>
              <p:nvPr/>
            </p:nvGrpSpPr>
            <p:grpSpPr>
              <a:xfrm>
                <a:off x="10635138" y="4128801"/>
                <a:ext cx="313848" cy="181547"/>
                <a:chOff x="10635138" y="4128801"/>
                <a:chExt cx="313848" cy="181547"/>
              </a:xfrm>
            </p:grpSpPr>
            <p:sp>
              <p:nvSpPr>
                <p:cNvPr id="615" name="Google Shape;615;p20"/>
                <p:cNvSpPr/>
                <p:nvPr/>
              </p:nvSpPr>
              <p:spPr>
                <a:xfrm>
                  <a:off x="10635138" y="412880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0"/>
                <p:cNvSpPr/>
                <p:nvPr/>
              </p:nvSpPr>
              <p:spPr>
                <a:xfrm>
                  <a:off x="10635138" y="418214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0"/>
                <p:cNvSpPr/>
                <p:nvPr/>
              </p:nvSpPr>
              <p:spPr>
                <a:xfrm>
                  <a:off x="10635138" y="4235481"/>
                  <a:ext cx="313848" cy="21431"/>
                </a:xfrm>
                <a:custGeom>
                  <a:avLst/>
                  <a:gdLst/>
                  <a:ahLst/>
                  <a:cxnLst/>
                  <a:rect l="l" t="t" r="r" b="b"/>
                  <a:pathLst>
                    <a:path w="313848" h="21431" extrusionOk="0">
                      <a:moveTo>
                        <a:pt x="0" y="0"/>
                      </a:moveTo>
                      <a:lnTo>
                        <a:pt x="313849" y="0"/>
                      </a:lnTo>
                      <a:lnTo>
                        <a:pt x="313849" y="21431"/>
                      </a:lnTo>
                      <a:lnTo>
                        <a:pt x="0"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0"/>
                <p:cNvSpPr/>
                <p:nvPr/>
              </p:nvSpPr>
              <p:spPr>
                <a:xfrm>
                  <a:off x="10635138" y="4288917"/>
                  <a:ext cx="184689" cy="21431"/>
                </a:xfrm>
                <a:custGeom>
                  <a:avLst/>
                  <a:gdLst/>
                  <a:ahLst/>
                  <a:cxnLst/>
                  <a:rect l="l" t="t" r="r" b="b"/>
                  <a:pathLst>
                    <a:path w="184689" h="21431" extrusionOk="0">
                      <a:moveTo>
                        <a:pt x="0" y="0"/>
                      </a:moveTo>
                      <a:lnTo>
                        <a:pt x="184689" y="0"/>
                      </a:lnTo>
                      <a:lnTo>
                        <a:pt x="184689" y="21431"/>
                      </a:lnTo>
                      <a:lnTo>
                        <a:pt x="-1" y="2143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9" name="Google Shape;619;p20"/>
              <p:cNvSpPr/>
              <p:nvPr/>
            </p:nvSpPr>
            <p:spPr>
              <a:xfrm>
                <a:off x="10898599" y="3657790"/>
                <a:ext cx="112586" cy="112585"/>
              </a:xfrm>
              <a:custGeom>
                <a:avLst/>
                <a:gdLst/>
                <a:ahLst/>
                <a:cxnLst/>
                <a:rect l="l" t="t" r="r" b="b"/>
                <a:pathLst>
                  <a:path w="112586" h="112585" extrusionOk="0">
                    <a:moveTo>
                      <a:pt x="112586" y="112586"/>
                    </a:moveTo>
                    <a:lnTo>
                      <a:pt x="0" y="112586"/>
                    </a:lnTo>
                    <a:lnTo>
                      <a:pt x="0" y="0"/>
                    </a:lnTo>
                    <a:lnTo>
                      <a:pt x="0" y="0"/>
                    </a:lnTo>
                    <a:cubicBezTo>
                      <a:pt x="43910" y="43910"/>
                      <a:pt x="68581" y="68580"/>
                      <a:pt x="112586" y="112586"/>
                    </a:cubicBezTo>
                    <a:lnTo>
                      <a:pt x="112586" y="1125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20" name="Google Shape;620;p20"/>
          <p:cNvSpPr/>
          <p:nvPr/>
        </p:nvSpPr>
        <p:spPr>
          <a:xfrm rot="-3657034" flipH="1">
            <a:off x="-1404232" y="-737971"/>
            <a:ext cx="2746020" cy="16278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0"/>
          <p:cNvGrpSpPr/>
          <p:nvPr/>
        </p:nvGrpSpPr>
        <p:grpSpPr>
          <a:xfrm>
            <a:off x="8114970" y="266839"/>
            <a:ext cx="829992" cy="750888"/>
            <a:chOff x="8114596" y="445039"/>
            <a:chExt cx="633002" cy="572716"/>
          </a:xfrm>
        </p:grpSpPr>
        <p:grpSp>
          <p:nvGrpSpPr>
            <p:cNvPr id="622" name="Google Shape;622;p20"/>
            <p:cNvGrpSpPr/>
            <p:nvPr/>
          </p:nvGrpSpPr>
          <p:grpSpPr>
            <a:xfrm>
              <a:off x="8114596" y="445039"/>
              <a:ext cx="633002" cy="572716"/>
              <a:chOff x="7189660" y="520827"/>
              <a:chExt cx="598074" cy="541115"/>
            </a:xfrm>
          </p:grpSpPr>
          <p:sp>
            <p:nvSpPr>
              <p:cNvPr id="623" name="Google Shape;623;p20"/>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4" name="Google Shape;624;p20"/>
              <p:cNvGrpSpPr/>
              <p:nvPr/>
            </p:nvGrpSpPr>
            <p:grpSpPr>
              <a:xfrm>
                <a:off x="7579137" y="551973"/>
                <a:ext cx="164782" cy="41529"/>
                <a:chOff x="7579137" y="551973"/>
                <a:chExt cx="164782" cy="41529"/>
              </a:xfrm>
            </p:grpSpPr>
            <p:sp>
              <p:nvSpPr>
                <p:cNvPr id="625" name="Google Shape;625;p20"/>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0"/>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0"/>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8" name="Google Shape;628;p20"/>
            <p:cNvGrpSpPr/>
            <p:nvPr/>
          </p:nvGrpSpPr>
          <p:grpSpPr>
            <a:xfrm>
              <a:off x="8184962" y="619646"/>
              <a:ext cx="498115" cy="257273"/>
              <a:chOff x="7256144" y="685800"/>
              <a:chExt cx="470630" cy="243077"/>
            </a:xfrm>
          </p:grpSpPr>
          <p:sp>
            <p:nvSpPr>
              <p:cNvPr id="629" name="Google Shape;629;p20"/>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0" name="Google Shape;630;p20"/>
              <p:cNvGrpSpPr/>
              <p:nvPr/>
            </p:nvGrpSpPr>
            <p:grpSpPr>
              <a:xfrm>
                <a:off x="7512843" y="685800"/>
                <a:ext cx="213931" cy="243077"/>
                <a:chOff x="7512843" y="685800"/>
                <a:chExt cx="213931" cy="243077"/>
              </a:xfrm>
            </p:grpSpPr>
            <p:grpSp>
              <p:nvGrpSpPr>
                <p:cNvPr id="631" name="Google Shape;631;p20"/>
                <p:cNvGrpSpPr/>
                <p:nvPr/>
              </p:nvGrpSpPr>
              <p:grpSpPr>
                <a:xfrm>
                  <a:off x="7512843" y="836580"/>
                  <a:ext cx="213931" cy="92297"/>
                  <a:chOff x="7512843" y="836580"/>
                  <a:chExt cx="213931" cy="92297"/>
                </a:xfrm>
              </p:grpSpPr>
              <p:sp>
                <p:nvSpPr>
                  <p:cNvPr id="632" name="Google Shape;632;p20"/>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20"/>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4" name="Google Shape;634;p20"/>
                <p:cNvGrpSpPr/>
                <p:nvPr/>
              </p:nvGrpSpPr>
              <p:grpSpPr>
                <a:xfrm>
                  <a:off x="7512843" y="761238"/>
                  <a:ext cx="213931" cy="92296"/>
                  <a:chOff x="7512843" y="761238"/>
                  <a:chExt cx="213931" cy="92296"/>
                </a:xfrm>
              </p:grpSpPr>
              <p:sp>
                <p:nvSpPr>
                  <p:cNvPr id="635" name="Google Shape;635;p20"/>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20"/>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7" name="Google Shape;637;p20"/>
                <p:cNvGrpSpPr/>
                <p:nvPr/>
              </p:nvGrpSpPr>
              <p:grpSpPr>
                <a:xfrm>
                  <a:off x="7512843" y="685800"/>
                  <a:ext cx="213931" cy="92297"/>
                  <a:chOff x="7512843" y="685800"/>
                  <a:chExt cx="213931" cy="92297"/>
                </a:xfrm>
              </p:grpSpPr>
              <p:sp>
                <p:nvSpPr>
                  <p:cNvPr id="638" name="Google Shape;638;p20"/>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20"/>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640"/>
        <p:cNvGrpSpPr/>
        <p:nvPr/>
      </p:nvGrpSpPr>
      <p:grpSpPr>
        <a:xfrm>
          <a:off x="0" y="0"/>
          <a:ext cx="0" cy="0"/>
          <a:chOff x="0" y="0"/>
          <a:chExt cx="0" cy="0"/>
        </a:xfrm>
      </p:grpSpPr>
      <p:sp>
        <p:nvSpPr>
          <p:cNvPr id="641" name="Google Shape;641;p21"/>
          <p:cNvSpPr/>
          <p:nvPr/>
        </p:nvSpPr>
        <p:spPr>
          <a:xfrm rot="9076707" flipH="1">
            <a:off x="7972821" y="-586852"/>
            <a:ext cx="1683799" cy="167281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3" name="Google Shape;643;p21"/>
          <p:cNvGrpSpPr/>
          <p:nvPr/>
        </p:nvGrpSpPr>
        <p:grpSpPr>
          <a:xfrm flipH="1">
            <a:off x="683048" y="4696520"/>
            <a:ext cx="325927" cy="404808"/>
            <a:chOff x="7385113" y="1535430"/>
            <a:chExt cx="435673" cy="541115"/>
          </a:xfrm>
        </p:grpSpPr>
        <p:sp>
          <p:nvSpPr>
            <p:cNvPr id="644" name="Google Shape;644;p21"/>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5" name="Google Shape;645;p21"/>
            <p:cNvGrpSpPr/>
            <p:nvPr/>
          </p:nvGrpSpPr>
          <p:grpSpPr>
            <a:xfrm>
              <a:off x="7612094" y="1566576"/>
              <a:ext cx="164781" cy="41529"/>
              <a:chOff x="7612094" y="1566576"/>
              <a:chExt cx="164781" cy="41529"/>
            </a:xfrm>
          </p:grpSpPr>
          <p:sp>
            <p:nvSpPr>
              <p:cNvPr id="646" name="Google Shape;646;p21"/>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1"/>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1"/>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 name="Google Shape;649;p21"/>
          <p:cNvGrpSpPr/>
          <p:nvPr/>
        </p:nvGrpSpPr>
        <p:grpSpPr>
          <a:xfrm flipH="1">
            <a:off x="713902" y="4774546"/>
            <a:ext cx="268636" cy="280965"/>
            <a:chOff x="7420451" y="1639728"/>
            <a:chExt cx="359091" cy="375571"/>
          </a:xfrm>
        </p:grpSpPr>
        <p:sp>
          <p:nvSpPr>
            <p:cNvPr id="650" name="Google Shape;650;p21"/>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21"/>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2" name="Google Shape;652;p21"/>
          <p:cNvGrpSpPr/>
          <p:nvPr/>
        </p:nvGrpSpPr>
        <p:grpSpPr>
          <a:xfrm flipH="1">
            <a:off x="96200" y="4469347"/>
            <a:ext cx="355444" cy="644072"/>
            <a:chOff x="1945386" y="5582316"/>
            <a:chExt cx="470725" cy="852963"/>
          </a:xfrm>
        </p:grpSpPr>
        <p:grpSp>
          <p:nvGrpSpPr>
            <p:cNvPr id="653" name="Google Shape;653;p21"/>
            <p:cNvGrpSpPr/>
            <p:nvPr/>
          </p:nvGrpSpPr>
          <p:grpSpPr>
            <a:xfrm>
              <a:off x="1945386" y="5582316"/>
              <a:ext cx="470725" cy="852963"/>
              <a:chOff x="1945386" y="5582316"/>
              <a:chExt cx="470725" cy="852963"/>
            </a:xfrm>
          </p:grpSpPr>
          <p:sp>
            <p:nvSpPr>
              <p:cNvPr id="654" name="Google Shape;654;p21"/>
              <p:cNvSpPr/>
              <p:nvPr/>
            </p:nvSpPr>
            <p:spPr>
              <a:xfrm>
                <a:off x="1945386" y="5582316"/>
                <a:ext cx="470725" cy="852963"/>
              </a:xfrm>
              <a:custGeom>
                <a:avLst/>
                <a:gdLst/>
                <a:ahLst/>
                <a:cxnLst/>
                <a:rect l="l" t="t" r="r" b="b"/>
                <a:pathLst>
                  <a:path w="470725" h="852963" extrusionOk="0">
                    <a:moveTo>
                      <a:pt x="435388" y="0"/>
                    </a:moveTo>
                    <a:cubicBezTo>
                      <a:pt x="454904" y="0"/>
                      <a:pt x="470726" y="15821"/>
                      <a:pt x="470726" y="35338"/>
                    </a:cubicBezTo>
                    <a:lnTo>
                      <a:pt x="470726" y="817626"/>
                    </a:lnTo>
                    <a:cubicBezTo>
                      <a:pt x="470726" y="837143"/>
                      <a:pt x="454904" y="852964"/>
                      <a:pt x="435388" y="852964"/>
                    </a:cubicBezTo>
                    <a:lnTo>
                      <a:pt x="35338" y="852964"/>
                    </a:lnTo>
                    <a:cubicBezTo>
                      <a:pt x="15821" y="852964"/>
                      <a:pt x="0" y="837143"/>
                      <a:pt x="0" y="817626"/>
                    </a:cubicBezTo>
                    <a:lnTo>
                      <a:pt x="0" y="35338"/>
                    </a:lnTo>
                    <a:cubicBezTo>
                      <a:pt x="0" y="15822"/>
                      <a:pt x="15821" y="0"/>
                      <a:pt x="3533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1"/>
              <p:cNvSpPr/>
              <p:nvPr/>
            </p:nvSpPr>
            <p:spPr>
              <a:xfrm>
                <a:off x="1965864" y="5625846"/>
                <a:ext cx="429577" cy="699420"/>
              </a:xfrm>
              <a:custGeom>
                <a:avLst/>
                <a:gdLst/>
                <a:ahLst/>
                <a:cxnLst/>
                <a:rect l="l" t="t" r="r" b="b"/>
                <a:pathLst>
                  <a:path w="429577" h="699420" extrusionOk="0">
                    <a:moveTo>
                      <a:pt x="0" y="0"/>
                    </a:moveTo>
                    <a:lnTo>
                      <a:pt x="429578" y="0"/>
                    </a:lnTo>
                    <a:lnTo>
                      <a:pt x="429578" y="699421"/>
                    </a:lnTo>
                    <a:lnTo>
                      <a:pt x="0" y="69942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21"/>
            <p:cNvSpPr/>
            <p:nvPr/>
          </p:nvSpPr>
          <p:spPr>
            <a:xfrm>
              <a:off x="1986438" y="6371462"/>
              <a:ext cx="388334" cy="32194"/>
            </a:xfrm>
            <a:custGeom>
              <a:avLst/>
              <a:gdLst/>
              <a:ahLst/>
              <a:cxnLst/>
              <a:rect l="l" t="t" r="r" b="b"/>
              <a:pathLst>
                <a:path w="388334" h="32194" extrusionOk="0">
                  <a:moveTo>
                    <a:pt x="88011" y="0"/>
                  </a:moveTo>
                  <a:lnTo>
                    <a:pt x="16097" y="0"/>
                  </a:lnTo>
                  <a:cubicBezTo>
                    <a:pt x="7239" y="0"/>
                    <a:pt x="0" y="7239"/>
                    <a:pt x="0" y="16097"/>
                  </a:cubicBezTo>
                  <a:cubicBezTo>
                    <a:pt x="0" y="24955"/>
                    <a:pt x="7239" y="32195"/>
                    <a:pt x="16097" y="32195"/>
                  </a:cubicBezTo>
                  <a:lnTo>
                    <a:pt x="88011" y="32195"/>
                  </a:lnTo>
                  <a:cubicBezTo>
                    <a:pt x="96869" y="32195"/>
                    <a:pt x="104108" y="24955"/>
                    <a:pt x="104108" y="16097"/>
                  </a:cubicBezTo>
                  <a:cubicBezTo>
                    <a:pt x="104108" y="7239"/>
                    <a:pt x="96869" y="0"/>
                    <a:pt x="88011" y="0"/>
                  </a:cubicBezTo>
                  <a:close/>
                  <a:moveTo>
                    <a:pt x="230124" y="0"/>
                  </a:moveTo>
                  <a:lnTo>
                    <a:pt x="158210" y="0"/>
                  </a:lnTo>
                  <a:cubicBezTo>
                    <a:pt x="149352" y="0"/>
                    <a:pt x="142113" y="7239"/>
                    <a:pt x="142113" y="16097"/>
                  </a:cubicBezTo>
                  <a:cubicBezTo>
                    <a:pt x="142113" y="24955"/>
                    <a:pt x="149352" y="32195"/>
                    <a:pt x="158210" y="32195"/>
                  </a:cubicBezTo>
                  <a:lnTo>
                    <a:pt x="230124" y="32195"/>
                  </a:lnTo>
                  <a:cubicBezTo>
                    <a:pt x="238982" y="32195"/>
                    <a:pt x="246221" y="24955"/>
                    <a:pt x="246221" y="16097"/>
                  </a:cubicBezTo>
                  <a:cubicBezTo>
                    <a:pt x="246221" y="7239"/>
                    <a:pt x="238982" y="0"/>
                    <a:pt x="230124" y="0"/>
                  </a:cubicBezTo>
                  <a:close/>
                  <a:moveTo>
                    <a:pt x="372237" y="0"/>
                  </a:moveTo>
                  <a:lnTo>
                    <a:pt x="300323" y="0"/>
                  </a:lnTo>
                  <a:cubicBezTo>
                    <a:pt x="291465" y="0"/>
                    <a:pt x="284226" y="7239"/>
                    <a:pt x="284226" y="16097"/>
                  </a:cubicBezTo>
                  <a:cubicBezTo>
                    <a:pt x="284226" y="24955"/>
                    <a:pt x="291465" y="32195"/>
                    <a:pt x="300323" y="32195"/>
                  </a:cubicBezTo>
                  <a:lnTo>
                    <a:pt x="372237" y="32195"/>
                  </a:lnTo>
                  <a:cubicBezTo>
                    <a:pt x="381095" y="32195"/>
                    <a:pt x="388334" y="24955"/>
                    <a:pt x="388334" y="16097"/>
                  </a:cubicBezTo>
                  <a:cubicBezTo>
                    <a:pt x="388334" y="7239"/>
                    <a:pt x="381095" y="0"/>
                    <a:pt x="3722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7" name="Google Shape;657;p21"/>
          <p:cNvGrpSpPr/>
          <p:nvPr/>
        </p:nvGrpSpPr>
        <p:grpSpPr>
          <a:xfrm>
            <a:off x="7975988" y="116167"/>
            <a:ext cx="1061979" cy="558999"/>
            <a:chOff x="3859815" y="2867310"/>
            <a:chExt cx="1262157" cy="664368"/>
          </a:xfrm>
        </p:grpSpPr>
        <p:sp>
          <p:nvSpPr>
            <p:cNvPr id="658" name="Google Shape;658;p21"/>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9" name="Google Shape;659;p21"/>
            <p:cNvGrpSpPr/>
            <p:nvPr/>
          </p:nvGrpSpPr>
          <p:grpSpPr>
            <a:xfrm>
              <a:off x="4275677" y="3065525"/>
              <a:ext cx="334517" cy="380047"/>
              <a:chOff x="4275677" y="3065525"/>
              <a:chExt cx="334517" cy="380047"/>
            </a:xfrm>
          </p:grpSpPr>
          <p:grpSp>
            <p:nvGrpSpPr>
              <p:cNvPr id="660" name="Google Shape;660;p21"/>
              <p:cNvGrpSpPr/>
              <p:nvPr/>
            </p:nvGrpSpPr>
            <p:grpSpPr>
              <a:xfrm>
                <a:off x="4275677" y="3065525"/>
                <a:ext cx="334517" cy="380047"/>
                <a:chOff x="4275677" y="3065525"/>
                <a:chExt cx="334517" cy="380047"/>
              </a:xfrm>
            </p:grpSpPr>
            <p:grpSp>
              <p:nvGrpSpPr>
                <p:cNvPr id="661" name="Google Shape;661;p21"/>
                <p:cNvGrpSpPr/>
                <p:nvPr/>
              </p:nvGrpSpPr>
              <p:grpSpPr>
                <a:xfrm>
                  <a:off x="4275677" y="3301269"/>
                  <a:ext cx="334422" cy="144303"/>
                  <a:chOff x="4275677" y="3301269"/>
                  <a:chExt cx="334422" cy="144303"/>
                </a:xfrm>
              </p:grpSpPr>
              <p:sp>
                <p:nvSpPr>
                  <p:cNvPr id="662" name="Google Shape;662;p21"/>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21"/>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4" name="Google Shape;664;p21"/>
                <p:cNvGrpSpPr/>
                <p:nvPr/>
              </p:nvGrpSpPr>
              <p:grpSpPr>
                <a:xfrm>
                  <a:off x="4275677" y="3183350"/>
                  <a:ext cx="334422" cy="144302"/>
                  <a:chOff x="4275677" y="3183350"/>
                  <a:chExt cx="334422" cy="144302"/>
                </a:xfrm>
              </p:grpSpPr>
              <p:sp>
                <p:nvSpPr>
                  <p:cNvPr id="665" name="Google Shape;665;p21"/>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21"/>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7" name="Google Shape;667;p21"/>
                <p:cNvGrpSpPr/>
                <p:nvPr/>
              </p:nvGrpSpPr>
              <p:grpSpPr>
                <a:xfrm>
                  <a:off x="4275677" y="3065525"/>
                  <a:ext cx="334517" cy="144303"/>
                  <a:chOff x="4275677" y="3065525"/>
                  <a:chExt cx="334517" cy="144303"/>
                </a:xfrm>
              </p:grpSpPr>
              <p:sp>
                <p:nvSpPr>
                  <p:cNvPr id="668" name="Google Shape;668;p21"/>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21"/>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70" name="Google Shape;670;p21"/>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1"/>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21"/>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3" name="Google Shape;673;p21"/>
          <p:cNvGrpSpPr/>
          <p:nvPr/>
        </p:nvGrpSpPr>
        <p:grpSpPr>
          <a:xfrm rot="5400000" flipH="1">
            <a:off x="557972" y="4696603"/>
            <a:ext cx="16329" cy="218290"/>
            <a:chOff x="10809827" y="4402455"/>
            <a:chExt cx="24764" cy="330993"/>
          </a:xfrm>
        </p:grpSpPr>
        <p:sp>
          <p:nvSpPr>
            <p:cNvPr id="674" name="Google Shape;674;p21"/>
            <p:cNvSpPr/>
            <p:nvPr/>
          </p:nvSpPr>
          <p:spPr>
            <a:xfrm>
              <a:off x="10822209" y="4414266"/>
              <a:ext cx="9525" cy="307467"/>
            </a:xfrm>
            <a:custGeom>
              <a:avLst/>
              <a:gdLst/>
              <a:ahLst/>
              <a:cxnLst/>
              <a:rect l="l" t="t" r="r" b="b"/>
              <a:pathLst>
                <a:path w="9525" h="307467" extrusionOk="0">
                  <a:moveTo>
                    <a:pt x="-1" y="307467"/>
                  </a:moveTo>
                  <a:lnTo>
                    <a:pt x="-1"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1"/>
            <p:cNvSpPr/>
            <p:nvPr/>
          </p:nvSpPr>
          <p:spPr>
            <a:xfrm>
              <a:off x="10809827" y="4708683"/>
              <a:ext cx="24764" cy="24765"/>
            </a:xfrm>
            <a:custGeom>
              <a:avLst/>
              <a:gdLst/>
              <a:ahLst/>
              <a:cxnLst/>
              <a:rect l="l" t="t" r="r" b="b"/>
              <a:pathLst>
                <a:path w="24764" h="24765" extrusionOk="0">
                  <a:moveTo>
                    <a:pt x="24765" y="12382"/>
                  </a:moveTo>
                  <a:cubicBezTo>
                    <a:pt x="24765" y="19240"/>
                    <a:pt x="19241" y="24765"/>
                    <a:pt x="12382" y="24765"/>
                  </a:cubicBezTo>
                  <a:cubicBezTo>
                    <a:pt x="5524" y="24765"/>
                    <a:pt x="0" y="19240"/>
                    <a:pt x="0" y="12382"/>
                  </a:cubicBezTo>
                  <a:cubicBezTo>
                    <a:pt x="0" y="5524"/>
                    <a:pt x="5524" y="0"/>
                    <a:pt x="12382" y="0"/>
                  </a:cubicBezTo>
                  <a:cubicBezTo>
                    <a:pt x="19241" y="0"/>
                    <a:pt x="24765" y="5524"/>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21"/>
            <p:cNvSpPr/>
            <p:nvPr/>
          </p:nvSpPr>
          <p:spPr>
            <a:xfrm>
              <a:off x="10809827" y="4402455"/>
              <a:ext cx="24764" cy="24764"/>
            </a:xfrm>
            <a:custGeom>
              <a:avLst/>
              <a:gdLst/>
              <a:ahLst/>
              <a:cxnLst/>
              <a:rect l="l" t="t" r="r" b="b"/>
              <a:pathLst>
                <a:path w="24764" h="24764" extrusionOk="0">
                  <a:moveTo>
                    <a:pt x="24765" y="12382"/>
                  </a:moveTo>
                  <a:cubicBezTo>
                    <a:pt x="24765" y="5524"/>
                    <a:pt x="19241" y="0"/>
                    <a:pt x="12382" y="0"/>
                  </a:cubicBezTo>
                  <a:cubicBezTo>
                    <a:pt x="5524" y="0"/>
                    <a:pt x="0" y="5524"/>
                    <a:pt x="0" y="12382"/>
                  </a:cubicBezTo>
                  <a:cubicBezTo>
                    <a:pt x="0" y="19240"/>
                    <a:pt x="5524" y="24765"/>
                    <a:pt x="12382" y="24765"/>
                  </a:cubicBezTo>
                  <a:cubicBezTo>
                    <a:pt x="19241" y="24765"/>
                    <a:pt x="24765" y="19240"/>
                    <a:pt x="24765" y="1238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7" name="Google Shape;677;p21"/>
          <p:cNvSpPr/>
          <p:nvPr/>
        </p:nvSpPr>
        <p:spPr>
          <a:xfrm rot="-532595">
            <a:off x="7984139" y="4422751"/>
            <a:ext cx="1661199" cy="134324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rot="-5145822" flipH="1">
            <a:off x="-1235221" y="72085"/>
            <a:ext cx="2404292" cy="131859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87"/>
        <p:cNvGrpSpPr/>
        <p:nvPr/>
      </p:nvGrpSpPr>
      <p:grpSpPr>
        <a:xfrm>
          <a:off x="0" y="0"/>
          <a:ext cx="0" cy="0"/>
          <a:chOff x="0" y="0"/>
          <a:chExt cx="0" cy="0"/>
        </a:xfrm>
      </p:grpSpPr>
      <p:sp>
        <p:nvSpPr>
          <p:cNvPr id="688" name="Google Shape;688;p23"/>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23"/>
          <p:cNvGrpSpPr/>
          <p:nvPr/>
        </p:nvGrpSpPr>
        <p:grpSpPr>
          <a:xfrm>
            <a:off x="7931872" y="177093"/>
            <a:ext cx="997823" cy="737095"/>
            <a:chOff x="7931872" y="177093"/>
            <a:chExt cx="997823" cy="737095"/>
          </a:xfrm>
        </p:grpSpPr>
        <p:grpSp>
          <p:nvGrpSpPr>
            <p:cNvPr id="693" name="Google Shape;693;p23"/>
            <p:cNvGrpSpPr/>
            <p:nvPr/>
          </p:nvGrpSpPr>
          <p:grpSpPr>
            <a:xfrm>
              <a:off x="7931872" y="177093"/>
              <a:ext cx="919725" cy="318025"/>
              <a:chOff x="7230903" y="4635722"/>
              <a:chExt cx="652843" cy="225742"/>
            </a:xfrm>
          </p:grpSpPr>
          <p:sp>
            <p:nvSpPr>
              <p:cNvPr id="694" name="Google Shape;694;p23"/>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3"/>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3"/>
              <p:cNvGrpSpPr/>
              <p:nvPr/>
            </p:nvGrpSpPr>
            <p:grpSpPr>
              <a:xfrm>
                <a:off x="7487126" y="4676394"/>
                <a:ext cx="332041" cy="142684"/>
                <a:chOff x="7487126" y="4676394"/>
                <a:chExt cx="332041" cy="142684"/>
              </a:xfrm>
            </p:grpSpPr>
            <p:sp>
              <p:nvSpPr>
                <p:cNvPr id="697" name="Google Shape;697;p23"/>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3"/>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3"/>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3"/>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1" name="Google Shape;701;p23"/>
            <p:cNvGrpSpPr/>
            <p:nvPr/>
          </p:nvGrpSpPr>
          <p:grpSpPr>
            <a:xfrm>
              <a:off x="7931872" y="596163"/>
              <a:ext cx="919725" cy="318025"/>
              <a:chOff x="7230903" y="4933188"/>
              <a:chExt cx="652843" cy="225742"/>
            </a:xfrm>
          </p:grpSpPr>
          <p:grpSp>
            <p:nvGrpSpPr>
              <p:cNvPr id="702" name="Google Shape;702;p23"/>
              <p:cNvGrpSpPr/>
              <p:nvPr/>
            </p:nvGrpSpPr>
            <p:grpSpPr>
              <a:xfrm>
                <a:off x="7230903" y="4933188"/>
                <a:ext cx="652843" cy="225742"/>
                <a:chOff x="7230903" y="4933188"/>
                <a:chExt cx="652843" cy="225742"/>
              </a:xfrm>
            </p:grpSpPr>
            <p:sp>
              <p:nvSpPr>
                <p:cNvPr id="703" name="Google Shape;703;p23"/>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3"/>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3"/>
                <p:cNvGrpSpPr/>
                <p:nvPr/>
              </p:nvGrpSpPr>
              <p:grpSpPr>
                <a:xfrm>
                  <a:off x="7487126" y="4973859"/>
                  <a:ext cx="332041" cy="142684"/>
                  <a:chOff x="7487126" y="4973859"/>
                  <a:chExt cx="332041" cy="142684"/>
                </a:xfrm>
              </p:grpSpPr>
              <p:sp>
                <p:nvSpPr>
                  <p:cNvPr id="706" name="Google Shape;706;p23"/>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3"/>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3"/>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3"/>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10" name="Google Shape;710;p23"/>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1" name="Google Shape;711;p23"/>
            <p:cNvGrpSpPr/>
            <p:nvPr/>
          </p:nvGrpSpPr>
          <p:grpSpPr>
            <a:xfrm>
              <a:off x="8756326" y="539537"/>
              <a:ext cx="173370" cy="112691"/>
              <a:chOff x="7816120" y="4892994"/>
              <a:chExt cx="123062" cy="79991"/>
            </a:xfrm>
          </p:grpSpPr>
          <p:grpSp>
            <p:nvGrpSpPr>
              <p:cNvPr id="712" name="Google Shape;712;p23"/>
              <p:cNvGrpSpPr/>
              <p:nvPr/>
            </p:nvGrpSpPr>
            <p:grpSpPr>
              <a:xfrm>
                <a:off x="7816120" y="4902803"/>
                <a:ext cx="123062" cy="63817"/>
                <a:chOff x="7816120" y="4902803"/>
                <a:chExt cx="123062" cy="63817"/>
              </a:xfrm>
            </p:grpSpPr>
            <p:sp>
              <p:nvSpPr>
                <p:cNvPr id="713" name="Google Shape;713;p23"/>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3"/>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5" name="Google Shape;715;p23"/>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16"/>
        <p:cNvGrpSpPr/>
        <p:nvPr/>
      </p:nvGrpSpPr>
      <p:grpSpPr>
        <a:xfrm>
          <a:off x="0" y="0"/>
          <a:ext cx="0" cy="0"/>
          <a:chOff x="0" y="0"/>
          <a:chExt cx="0" cy="0"/>
        </a:xfrm>
      </p:grpSpPr>
      <p:sp>
        <p:nvSpPr>
          <p:cNvPr id="717" name="Google Shape;717;p24"/>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24"/>
          <p:cNvGrpSpPr/>
          <p:nvPr/>
        </p:nvGrpSpPr>
        <p:grpSpPr>
          <a:xfrm>
            <a:off x="65066" y="4373044"/>
            <a:ext cx="878158" cy="654532"/>
            <a:chOff x="1114425" y="4361211"/>
            <a:chExt cx="573023" cy="427101"/>
          </a:xfrm>
        </p:grpSpPr>
        <p:grpSp>
          <p:nvGrpSpPr>
            <p:cNvPr id="720" name="Google Shape;720;p24"/>
            <p:cNvGrpSpPr/>
            <p:nvPr/>
          </p:nvGrpSpPr>
          <p:grpSpPr>
            <a:xfrm>
              <a:off x="1114425" y="4361211"/>
              <a:ext cx="573023" cy="427101"/>
              <a:chOff x="1114425" y="4361211"/>
              <a:chExt cx="573023" cy="427101"/>
            </a:xfrm>
          </p:grpSpPr>
          <p:sp>
            <p:nvSpPr>
              <p:cNvPr id="721" name="Google Shape;721;p24"/>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4"/>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4"/>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4" name="Google Shape;724;p24"/>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4"/>
          <p:cNvGrpSpPr/>
          <p:nvPr/>
        </p:nvGrpSpPr>
        <p:grpSpPr>
          <a:xfrm>
            <a:off x="8114970" y="266839"/>
            <a:ext cx="829992" cy="750888"/>
            <a:chOff x="8114596" y="445039"/>
            <a:chExt cx="633002" cy="572716"/>
          </a:xfrm>
        </p:grpSpPr>
        <p:grpSp>
          <p:nvGrpSpPr>
            <p:cNvPr id="726" name="Google Shape;726;p24"/>
            <p:cNvGrpSpPr/>
            <p:nvPr/>
          </p:nvGrpSpPr>
          <p:grpSpPr>
            <a:xfrm>
              <a:off x="8114596" y="445039"/>
              <a:ext cx="633002" cy="572716"/>
              <a:chOff x="7189660" y="520827"/>
              <a:chExt cx="598074" cy="541115"/>
            </a:xfrm>
          </p:grpSpPr>
          <p:sp>
            <p:nvSpPr>
              <p:cNvPr id="727" name="Google Shape;727;p24"/>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8" name="Google Shape;728;p24"/>
              <p:cNvGrpSpPr/>
              <p:nvPr/>
            </p:nvGrpSpPr>
            <p:grpSpPr>
              <a:xfrm>
                <a:off x="7579137" y="551973"/>
                <a:ext cx="164782" cy="41529"/>
                <a:chOff x="7579137" y="551973"/>
                <a:chExt cx="164782" cy="41529"/>
              </a:xfrm>
            </p:grpSpPr>
            <p:sp>
              <p:nvSpPr>
                <p:cNvPr id="729" name="Google Shape;729;p24"/>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4"/>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4"/>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2" name="Google Shape;732;p24"/>
            <p:cNvGrpSpPr/>
            <p:nvPr/>
          </p:nvGrpSpPr>
          <p:grpSpPr>
            <a:xfrm>
              <a:off x="8184962" y="619646"/>
              <a:ext cx="498115" cy="257273"/>
              <a:chOff x="7256144" y="685800"/>
              <a:chExt cx="470630" cy="243077"/>
            </a:xfrm>
          </p:grpSpPr>
          <p:sp>
            <p:nvSpPr>
              <p:cNvPr id="733" name="Google Shape;733;p24"/>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4" name="Google Shape;734;p24"/>
              <p:cNvGrpSpPr/>
              <p:nvPr/>
            </p:nvGrpSpPr>
            <p:grpSpPr>
              <a:xfrm>
                <a:off x="7512843" y="685800"/>
                <a:ext cx="213931" cy="243077"/>
                <a:chOff x="7512843" y="685800"/>
                <a:chExt cx="213931" cy="243077"/>
              </a:xfrm>
            </p:grpSpPr>
            <p:grpSp>
              <p:nvGrpSpPr>
                <p:cNvPr id="735" name="Google Shape;735;p24"/>
                <p:cNvGrpSpPr/>
                <p:nvPr/>
              </p:nvGrpSpPr>
              <p:grpSpPr>
                <a:xfrm>
                  <a:off x="7512843" y="836580"/>
                  <a:ext cx="213931" cy="92297"/>
                  <a:chOff x="7512843" y="836580"/>
                  <a:chExt cx="213931" cy="92297"/>
                </a:xfrm>
              </p:grpSpPr>
              <p:sp>
                <p:nvSpPr>
                  <p:cNvPr id="736" name="Google Shape;736;p24"/>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4"/>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8" name="Google Shape;738;p24"/>
                <p:cNvGrpSpPr/>
                <p:nvPr/>
              </p:nvGrpSpPr>
              <p:grpSpPr>
                <a:xfrm>
                  <a:off x="7512843" y="761238"/>
                  <a:ext cx="213931" cy="92296"/>
                  <a:chOff x="7512843" y="761238"/>
                  <a:chExt cx="213931" cy="92296"/>
                </a:xfrm>
              </p:grpSpPr>
              <p:sp>
                <p:nvSpPr>
                  <p:cNvPr id="739" name="Google Shape;739;p24"/>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4"/>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4"/>
                <p:cNvGrpSpPr/>
                <p:nvPr/>
              </p:nvGrpSpPr>
              <p:grpSpPr>
                <a:xfrm>
                  <a:off x="7512843" y="685800"/>
                  <a:ext cx="213931" cy="92297"/>
                  <a:chOff x="7512843" y="685800"/>
                  <a:chExt cx="213931" cy="92297"/>
                </a:xfrm>
              </p:grpSpPr>
              <p:sp>
                <p:nvSpPr>
                  <p:cNvPr id="742" name="Google Shape;742;p24"/>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4"/>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047175" y="2571975"/>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47175" y="1321975"/>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a:spLocks noGrp="1"/>
          </p:cNvSpPr>
          <p:nvPr>
            <p:ph type="pic" idx="3"/>
          </p:nvPr>
        </p:nvSpPr>
        <p:spPr>
          <a:xfrm>
            <a:off x="484625" y="1076550"/>
            <a:ext cx="2990400" cy="2990400"/>
          </a:xfrm>
          <a:prstGeom prst="roundRect">
            <a:avLst>
              <a:gd name="adj" fmla="val 16667"/>
            </a:avLst>
          </a:prstGeom>
          <a:noFill/>
          <a:ln>
            <a:noFill/>
          </a:ln>
        </p:spPr>
      </p:sp>
      <p:sp>
        <p:nvSpPr>
          <p:cNvPr id="17" name="Google Shape;17;p3"/>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5"/>
          <p:cNvSpPr txBox="1">
            <a:spLocks noGrp="1"/>
          </p:cNvSpPr>
          <p:nvPr>
            <p:ph type="subTitle" idx="1"/>
          </p:nvPr>
        </p:nvSpPr>
        <p:spPr>
          <a:xfrm>
            <a:off x="4679150"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5"/>
          <p:cNvSpPr txBox="1">
            <a:spLocks noGrp="1"/>
          </p:cNvSpPr>
          <p:nvPr>
            <p:ph type="subTitle" idx="2"/>
          </p:nvPr>
        </p:nvSpPr>
        <p:spPr>
          <a:xfrm>
            <a:off x="1080525" y="2453574"/>
            <a:ext cx="3384300" cy="11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5"/>
          <p:cNvSpPr txBox="1">
            <a:spLocks noGrp="1"/>
          </p:cNvSpPr>
          <p:nvPr>
            <p:ph type="subTitle" idx="3"/>
          </p:nvPr>
        </p:nvSpPr>
        <p:spPr>
          <a:xfrm>
            <a:off x="1080536"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5"/>
          <p:cNvSpPr txBox="1">
            <a:spLocks noGrp="1"/>
          </p:cNvSpPr>
          <p:nvPr>
            <p:ph type="subTitle" idx="4"/>
          </p:nvPr>
        </p:nvSpPr>
        <p:spPr>
          <a:xfrm>
            <a:off x="4679164" y="1817200"/>
            <a:ext cx="3384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5"/>
          <p:cNvSpPr/>
          <p:nvPr/>
        </p:nvSpPr>
        <p:spPr>
          <a:xfrm rot="5551952">
            <a:off x="-721531" y="4084618"/>
            <a:ext cx="2053998" cy="17652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460685">
            <a:off x="-850641" y="-888875"/>
            <a:ext cx="2082611" cy="168399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3259731">
            <a:off x="7063135" y="-804478"/>
            <a:ext cx="3168421" cy="256197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6"/>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6779278" y="192982"/>
            <a:ext cx="2107998" cy="297419"/>
            <a:chOff x="6108096" y="3265836"/>
            <a:chExt cx="1633727" cy="230504"/>
          </a:xfrm>
        </p:grpSpPr>
        <p:sp>
          <p:nvSpPr>
            <p:cNvPr id="125" name="Google Shape;125;p6"/>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6"/>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148774" y="4544215"/>
            <a:ext cx="784225" cy="584398"/>
            <a:chOff x="1914620" y="1930431"/>
            <a:chExt cx="572929" cy="426911"/>
          </a:xfrm>
        </p:grpSpPr>
        <p:grpSp>
          <p:nvGrpSpPr>
            <p:cNvPr id="130" name="Google Shape;130;p6"/>
            <p:cNvGrpSpPr/>
            <p:nvPr/>
          </p:nvGrpSpPr>
          <p:grpSpPr>
            <a:xfrm>
              <a:off x="1914620" y="1930431"/>
              <a:ext cx="572929" cy="426911"/>
              <a:chOff x="1914620" y="1930431"/>
              <a:chExt cx="572929" cy="426911"/>
            </a:xfrm>
          </p:grpSpPr>
          <p:sp>
            <p:nvSpPr>
              <p:cNvPr id="131" name="Google Shape;131;p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6"/>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11975" y="1032900"/>
            <a:ext cx="2804400" cy="100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811975" y="2039700"/>
            <a:ext cx="4294800" cy="20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5668975" y="1076550"/>
            <a:ext cx="2990400" cy="2990400"/>
          </a:xfrm>
          <a:prstGeom prst="roundRect">
            <a:avLst>
              <a:gd name="adj" fmla="val 16667"/>
            </a:avLst>
          </a:prstGeom>
          <a:noFill/>
          <a:ln>
            <a:noFill/>
          </a:ln>
        </p:spPr>
      </p:sp>
      <p:sp>
        <p:nvSpPr>
          <p:cNvPr id="140" name="Google Shape;140;p7"/>
          <p:cNvSpPr/>
          <p:nvPr/>
        </p:nvSpPr>
        <p:spPr>
          <a:xfrm rot="-2381697">
            <a:off x="-1265120" y="-661594"/>
            <a:ext cx="3096202" cy="2008988"/>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7296874">
            <a:off x="-735040" y="4231574"/>
            <a:ext cx="2036053" cy="1508864"/>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65066" y="4373044"/>
            <a:ext cx="878158" cy="654532"/>
            <a:chOff x="1114425" y="4361211"/>
            <a:chExt cx="573023" cy="427101"/>
          </a:xfrm>
        </p:grpSpPr>
        <p:grpSp>
          <p:nvGrpSpPr>
            <p:cNvPr id="143" name="Google Shape;143;p7"/>
            <p:cNvGrpSpPr/>
            <p:nvPr/>
          </p:nvGrpSpPr>
          <p:grpSpPr>
            <a:xfrm>
              <a:off x="1114425" y="4361211"/>
              <a:ext cx="573023" cy="427101"/>
              <a:chOff x="1114425" y="4361211"/>
              <a:chExt cx="573023" cy="427101"/>
            </a:xfrm>
          </p:grpSpPr>
          <p:sp>
            <p:nvSpPr>
              <p:cNvPr id="144" name="Google Shape;144;p7"/>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7"/>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1"/>
        <p:cNvGrpSpPr/>
        <p:nvPr/>
      </p:nvGrpSpPr>
      <p:grpSpPr>
        <a:xfrm>
          <a:off x="0" y="0"/>
          <a:ext cx="0" cy="0"/>
          <a:chOff x="0" y="0"/>
          <a:chExt cx="0" cy="0"/>
        </a:xfrm>
      </p:grpSpPr>
      <p:sp>
        <p:nvSpPr>
          <p:cNvPr id="162" name="Google Shape;162;p11"/>
          <p:cNvSpPr txBox="1">
            <a:spLocks noGrp="1"/>
          </p:cNvSpPr>
          <p:nvPr>
            <p:ph type="title" hasCustomPrompt="1"/>
          </p:nvPr>
        </p:nvSpPr>
        <p:spPr>
          <a:xfrm>
            <a:off x="713225" y="1477363"/>
            <a:ext cx="6576000" cy="1526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3" name="Google Shape;163;p11"/>
          <p:cNvSpPr txBox="1">
            <a:spLocks noGrp="1"/>
          </p:cNvSpPr>
          <p:nvPr>
            <p:ph type="subTitle" idx="1"/>
          </p:nvPr>
        </p:nvSpPr>
        <p:spPr>
          <a:xfrm>
            <a:off x="713225" y="3169038"/>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4" name="Google Shape;164;p1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1"/>
          <p:cNvGrpSpPr/>
          <p:nvPr/>
        </p:nvGrpSpPr>
        <p:grpSpPr>
          <a:xfrm>
            <a:off x="7441503" y="289852"/>
            <a:ext cx="1366913" cy="1382099"/>
            <a:chOff x="6568493" y="8"/>
            <a:chExt cx="1820608" cy="1840590"/>
          </a:xfrm>
        </p:grpSpPr>
        <p:sp>
          <p:nvSpPr>
            <p:cNvPr id="169" name="Google Shape;169;p11"/>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1"/>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 name="Google Shape;171;p11"/>
            <p:cNvGrpSpPr/>
            <p:nvPr/>
          </p:nvGrpSpPr>
          <p:grpSpPr>
            <a:xfrm>
              <a:off x="6568493" y="84720"/>
              <a:ext cx="1649109" cy="1669065"/>
              <a:chOff x="8921020" y="472154"/>
              <a:chExt cx="1959958" cy="1983676"/>
            </a:xfrm>
          </p:grpSpPr>
          <p:sp>
            <p:nvSpPr>
              <p:cNvPr id="172" name="Google Shape;172;p11"/>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1"/>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 name="Google Shape;174;p11"/>
              <p:cNvGrpSpPr/>
              <p:nvPr/>
            </p:nvGrpSpPr>
            <p:grpSpPr>
              <a:xfrm>
                <a:off x="9011888" y="537781"/>
                <a:ext cx="255174" cy="64389"/>
                <a:chOff x="9011888" y="537781"/>
                <a:chExt cx="255174" cy="64389"/>
              </a:xfrm>
            </p:grpSpPr>
            <p:sp>
              <p:nvSpPr>
                <p:cNvPr id="175" name="Google Shape;175;p11"/>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1"/>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1"/>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178;p11"/>
            <p:cNvGrpSpPr/>
            <p:nvPr/>
          </p:nvGrpSpPr>
          <p:grpSpPr>
            <a:xfrm>
              <a:off x="6795939" y="406335"/>
              <a:ext cx="1194216" cy="1228757"/>
              <a:chOff x="9191339" y="854392"/>
              <a:chExt cx="1419320" cy="1460372"/>
            </a:xfrm>
          </p:grpSpPr>
          <p:grpSp>
            <p:nvGrpSpPr>
              <p:cNvPr id="179" name="Google Shape;179;p11"/>
              <p:cNvGrpSpPr/>
              <p:nvPr/>
            </p:nvGrpSpPr>
            <p:grpSpPr>
              <a:xfrm>
                <a:off x="9191339" y="1884045"/>
                <a:ext cx="604932" cy="420243"/>
                <a:chOff x="9191339" y="1884045"/>
                <a:chExt cx="604932" cy="420243"/>
              </a:xfrm>
            </p:grpSpPr>
            <p:sp>
              <p:nvSpPr>
                <p:cNvPr id="180" name="Google Shape;180;p11"/>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1"/>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1"/>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1"/>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1"/>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1"/>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1"/>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1"/>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1"/>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1"/>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 name="Google Shape;190;p11"/>
              <p:cNvGrpSpPr/>
              <p:nvPr/>
            </p:nvGrpSpPr>
            <p:grpSpPr>
              <a:xfrm>
                <a:off x="10004774" y="854392"/>
                <a:ext cx="604932" cy="420243"/>
                <a:chOff x="10004774" y="854392"/>
                <a:chExt cx="604932" cy="420243"/>
              </a:xfrm>
            </p:grpSpPr>
            <p:sp>
              <p:nvSpPr>
                <p:cNvPr id="191" name="Google Shape;191;p11"/>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1"/>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1"/>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1"/>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1"/>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1"/>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1"/>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1"/>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 name="Google Shape;201;p11"/>
              <p:cNvGrpSpPr/>
              <p:nvPr/>
            </p:nvGrpSpPr>
            <p:grpSpPr>
              <a:xfrm>
                <a:off x="10004774" y="1374362"/>
                <a:ext cx="604932" cy="303466"/>
                <a:chOff x="10004774" y="1374362"/>
                <a:chExt cx="604932" cy="303466"/>
              </a:xfrm>
            </p:grpSpPr>
            <p:sp>
              <p:nvSpPr>
                <p:cNvPr id="202" name="Google Shape;202;p11"/>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1"/>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1"/>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1"/>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1"/>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1"/>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0" name="Google Shape;210;p11"/>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1"/>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 name="Google Shape;212;p11"/>
            <p:cNvGrpSpPr/>
            <p:nvPr/>
          </p:nvGrpSpPr>
          <p:grpSpPr>
            <a:xfrm>
              <a:off x="6717319" y="354723"/>
              <a:ext cx="656533" cy="799751"/>
              <a:chOff x="9097899" y="793051"/>
              <a:chExt cx="780287" cy="950500"/>
            </a:xfrm>
          </p:grpSpPr>
          <p:grpSp>
            <p:nvGrpSpPr>
              <p:cNvPr id="213" name="Google Shape;213;p11"/>
              <p:cNvGrpSpPr/>
              <p:nvPr/>
            </p:nvGrpSpPr>
            <p:grpSpPr>
              <a:xfrm>
                <a:off x="9118758" y="814006"/>
                <a:ext cx="747999" cy="918020"/>
                <a:chOff x="9118758" y="814006"/>
                <a:chExt cx="747999" cy="918020"/>
              </a:xfrm>
            </p:grpSpPr>
            <p:sp>
              <p:nvSpPr>
                <p:cNvPr id="214" name="Google Shape;214;p11"/>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1"/>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1"/>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1"/>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218;p11"/>
              <p:cNvGrpSpPr/>
              <p:nvPr/>
            </p:nvGrpSpPr>
            <p:grpSpPr>
              <a:xfrm>
                <a:off x="9097899" y="793051"/>
                <a:ext cx="780287" cy="950500"/>
                <a:chOff x="9097899" y="793051"/>
                <a:chExt cx="780287" cy="950500"/>
              </a:xfrm>
            </p:grpSpPr>
            <p:grpSp>
              <p:nvGrpSpPr>
                <p:cNvPr id="219" name="Google Shape;219;p11"/>
                <p:cNvGrpSpPr/>
                <p:nvPr/>
              </p:nvGrpSpPr>
              <p:grpSpPr>
                <a:xfrm>
                  <a:off x="9097899" y="793051"/>
                  <a:ext cx="780287" cy="41909"/>
                  <a:chOff x="9097899" y="793051"/>
                  <a:chExt cx="780287" cy="41909"/>
                </a:xfrm>
              </p:grpSpPr>
              <p:sp>
                <p:nvSpPr>
                  <p:cNvPr id="220" name="Google Shape;220;p11"/>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1"/>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1"/>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 name="Google Shape;223;p11"/>
                <p:cNvGrpSpPr/>
                <p:nvPr/>
              </p:nvGrpSpPr>
              <p:grpSpPr>
                <a:xfrm>
                  <a:off x="9097899" y="1247298"/>
                  <a:ext cx="780287" cy="41910"/>
                  <a:chOff x="9097899" y="1247298"/>
                  <a:chExt cx="780287" cy="41910"/>
                </a:xfrm>
              </p:grpSpPr>
              <p:sp>
                <p:nvSpPr>
                  <p:cNvPr id="224" name="Google Shape;224;p11"/>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1"/>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 name="Google Shape;226;p11"/>
                <p:cNvGrpSpPr/>
                <p:nvPr/>
              </p:nvGrpSpPr>
              <p:grpSpPr>
                <a:xfrm>
                  <a:off x="9097899" y="1701641"/>
                  <a:ext cx="780287" cy="41910"/>
                  <a:chOff x="9097899" y="1701641"/>
                  <a:chExt cx="780287" cy="41910"/>
                </a:xfrm>
              </p:grpSpPr>
              <p:sp>
                <p:nvSpPr>
                  <p:cNvPr id="227" name="Google Shape;227;p11"/>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1"/>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1"/>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0" name="Google Shape;230;p11"/>
            <p:cNvGrpSpPr/>
            <p:nvPr/>
          </p:nvGrpSpPr>
          <p:grpSpPr>
            <a:xfrm>
              <a:off x="7074117" y="956519"/>
              <a:ext cx="215826" cy="125825"/>
              <a:chOff x="9521952" y="1508283"/>
              <a:chExt cx="256508" cy="149542"/>
            </a:xfrm>
          </p:grpSpPr>
          <p:sp>
            <p:nvSpPr>
              <p:cNvPr id="231" name="Google Shape;231;p11"/>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2" name="Google Shape;232;p11"/>
              <p:cNvGrpSpPr/>
              <p:nvPr/>
            </p:nvGrpSpPr>
            <p:grpSpPr>
              <a:xfrm>
                <a:off x="9556578" y="1534618"/>
                <a:ext cx="183763" cy="98921"/>
                <a:chOff x="9556578" y="1534618"/>
                <a:chExt cx="183763" cy="98921"/>
              </a:xfrm>
            </p:grpSpPr>
            <p:grpSp>
              <p:nvGrpSpPr>
                <p:cNvPr id="233" name="Google Shape;233;p11"/>
                <p:cNvGrpSpPr/>
                <p:nvPr/>
              </p:nvGrpSpPr>
              <p:grpSpPr>
                <a:xfrm>
                  <a:off x="9645396" y="1536115"/>
                  <a:ext cx="94945" cy="94946"/>
                  <a:chOff x="9645396" y="1536115"/>
                  <a:chExt cx="94945" cy="94946"/>
                </a:xfrm>
              </p:grpSpPr>
              <p:sp>
                <p:nvSpPr>
                  <p:cNvPr id="234" name="Google Shape;234;p11"/>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1"/>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 name="Google Shape;236;p11"/>
                <p:cNvGrpSpPr/>
                <p:nvPr/>
              </p:nvGrpSpPr>
              <p:grpSpPr>
                <a:xfrm>
                  <a:off x="9556578" y="1534618"/>
                  <a:ext cx="98773" cy="98921"/>
                  <a:chOff x="9556578" y="1534618"/>
                  <a:chExt cx="98773" cy="98921"/>
                </a:xfrm>
              </p:grpSpPr>
              <p:sp>
                <p:nvSpPr>
                  <p:cNvPr id="237" name="Google Shape;237;p11"/>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1"/>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17500">
              <a:srgbClr val="FFFFFF"/>
            </a:gs>
            <a:gs pos="0">
              <a:schemeClr val="accent2">
                <a:lumMod val="0"/>
                <a:lumOff val="100000"/>
              </a:schemeClr>
            </a:gs>
            <a:gs pos="5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6" r:id="rId16"/>
    <p:sldLayoutId id="2147483667" r:id="rId17"/>
    <p:sldLayoutId id="2147483669" r:id="rId18"/>
    <p:sldLayoutId id="214748367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1PpRvgcAbskYgv3I545NkfslyLUSdWW0t?usp=drive_link" TargetMode="External"/><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7.jpeg"/><Relationship Id="rId5" Type="http://schemas.openxmlformats.org/officeDocument/2006/relationships/hyperlink" Target="https://github.com/gitsish/INFOSYS-SPRINGBOARD-INSURAI-JAVA-TECH-STACK-PROJECT" TargetMode="External"/><Relationship Id="rId4" Type="http://schemas.openxmlformats.org/officeDocument/2006/relationships/hyperlink" Target="https://github.com/A-N-A-N-Y-A-25/InsurAI-Projec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28"/>
          <p:cNvSpPr/>
          <p:nvPr/>
        </p:nvSpPr>
        <p:spPr>
          <a:xfrm rot="1053742">
            <a:off x="4856145" y="233400"/>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txBox="1">
            <a:spLocks noGrp="1"/>
          </p:cNvSpPr>
          <p:nvPr>
            <p:ph type="ctrTitle"/>
          </p:nvPr>
        </p:nvSpPr>
        <p:spPr>
          <a:xfrm>
            <a:off x="165148" y="990085"/>
            <a:ext cx="6063961" cy="23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latin typeface="Algerian" panose="04020705040A02060702" pitchFamily="82" charset="0"/>
              </a:rPr>
              <a:t>InsurAI-Corporate Policy Automation </a:t>
            </a:r>
            <a:br>
              <a:rPr lang="en" sz="3600" dirty="0">
                <a:latin typeface="Algerian" panose="04020705040A02060702" pitchFamily="82" charset="0"/>
              </a:rPr>
            </a:br>
            <a:r>
              <a:rPr lang="en" sz="3600" dirty="0">
                <a:latin typeface="Algerian" panose="04020705040A02060702" pitchFamily="82" charset="0"/>
              </a:rPr>
              <a:t>and Intelligence </a:t>
            </a:r>
            <a:br>
              <a:rPr lang="en" sz="3600" dirty="0">
                <a:latin typeface="Algerian" panose="04020705040A02060702" pitchFamily="82" charset="0"/>
              </a:rPr>
            </a:br>
            <a:r>
              <a:rPr lang="en" sz="3600" dirty="0">
                <a:latin typeface="Algerian" panose="04020705040A02060702" pitchFamily="82" charset="0"/>
              </a:rPr>
              <a:t>System</a:t>
            </a:r>
            <a:endParaRPr sz="3600" dirty="0">
              <a:latin typeface="Algerian" panose="04020705040A02060702" pitchFamily="82" charset="0"/>
            </a:endParaRPr>
          </a:p>
        </p:txBody>
      </p:sp>
      <p:sp>
        <p:nvSpPr>
          <p:cNvPr id="756" name="Google Shape;756;p28"/>
          <p:cNvSpPr txBox="1">
            <a:spLocks noGrp="1"/>
          </p:cNvSpPr>
          <p:nvPr>
            <p:ph type="subTitle" idx="1"/>
          </p:nvPr>
        </p:nvSpPr>
        <p:spPr>
          <a:xfrm>
            <a:off x="1418835" y="3302273"/>
            <a:ext cx="4112100" cy="15404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t>PRESENTED BY:-</a:t>
            </a:r>
          </a:p>
          <a:p>
            <a:pPr marL="0" indent="0" algn="ctr"/>
            <a:r>
              <a:rPr lang="en-IN" dirty="0"/>
              <a:t>Aaisha Sultana Guduru</a:t>
            </a:r>
          </a:p>
          <a:p>
            <a:pPr marL="0" indent="0" algn="ctr"/>
            <a:r>
              <a:rPr lang="en-IN" dirty="0"/>
              <a:t>Manisha Mohanty</a:t>
            </a:r>
            <a:endParaRPr lang="en" b="1" u="sng" dirty="0"/>
          </a:p>
          <a:p>
            <a:pPr marL="0" indent="0" algn="ctr"/>
            <a:r>
              <a:rPr lang="en-IN" dirty="0"/>
              <a:t>Anushka Dutta</a:t>
            </a:r>
          </a:p>
          <a:p>
            <a:pPr marL="0" lvl="0" indent="0" algn="ctr"/>
            <a:r>
              <a:rPr lang="en-IN" dirty="0"/>
              <a:t>Ananya Gupta</a:t>
            </a:r>
          </a:p>
          <a:p>
            <a:pPr marL="0" lvl="0" indent="0" algn="ctr"/>
            <a:r>
              <a:rPr lang="en-IN" dirty="0"/>
              <a:t>Firoza Sultana</a:t>
            </a:r>
          </a:p>
          <a:p>
            <a:pPr marL="0" lvl="0" indent="0" algn="ctr"/>
            <a:endParaRPr lang="en-IN" dirty="0"/>
          </a:p>
          <a:p>
            <a:pPr marL="0" lvl="0" indent="0"/>
            <a:endParaRPr lang="en-IN" dirty="0"/>
          </a:p>
          <a:p>
            <a:pPr marL="0" lvl="0" indent="0"/>
            <a:endParaRPr lang="en" dirty="0"/>
          </a:p>
          <a:p>
            <a:pPr marL="0" lvl="0" indent="0" algn="l" rtl="0">
              <a:spcBef>
                <a:spcPts val="0"/>
              </a:spcBef>
              <a:spcAft>
                <a:spcPts val="0"/>
              </a:spcAft>
              <a:buNone/>
            </a:pPr>
            <a:endParaRPr dirty="0"/>
          </a:p>
        </p:txBody>
      </p:sp>
      <p:grpSp>
        <p:nvGrpSpPr>
          <p:cNvPr id="757" name="Google Shape;757;p28"/>
          <p:cNvGrpSpPr/>
          <p:nvPr/>
        </p:nvGrpSpPr>
        <p:grpSpPr>
          <a:xfrm>
            <a:off x="5165167" y="656304"/>
            <a:ext cx="3841017" cy="3831227"/>
            <a:chOff x="5165167" y="656304"/>
            <a:chExt cx="3841017" cy="3831227"/>
          </a:xfrm>
        </p:grpSpPr>
        <p:grpSp>
          <p:nvGrpSpPr>
            <p:cNvPr id="758" name="Google Shape;758;p28"/>
            <p:cNvGrpSpPr/>
            <p:nvPr/>
          </p:nvGrpSpPr>
          <p:grpSpPr>
            <a:xfrm>
              <a:off x="5631673" y="1763897"/>
              <a:ext cx="2961645" cy="1992933"/>
              <a:chOff x="5311140" y="3874579"/>
              <a:chExt cx="2693384" cy="1812416"/>
            </a:xfrm>
          </p:grpSpPr>
          <p:grpSp>
            <p:nvGrpSpPr>
              <p:cNvPr id="759" name="Google Shape;759;p28"/>
              <p:cNvGrpSpPr/>
              <p:nvPr/>
            </p:nvGrpSpPr>
            <p:grpSpPr>
              <a:xfrm>
                <a:off x="6183439" y="5359431"/>
                <a:ext cx="948880" cy="327564"/>
                <a:chOff x="6183439" y="5359431"/>
                <a:chExt cx="948880" cy="327564"/>
              </a:xfrm>
            </p:grpSpPr>
            <p:sp>
              <p:nvSpPr>
                <p:cNvPr id="760" name="Google Shape;760;p28"/>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8"/>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8"/>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8"/>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4" name="Google Shape;764;p28"/>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8"/>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8"/>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7" name="Google Shape;767;p28"/>
            <p:cNvGrpSpPr/>
            <p:nvPr/>
          </p:nvGrpSpPr>
          <p:grpSpPr>
            <a:xfrm>
              <a:off x="6285440" y="656304"/>
              <a:ext cx="1654423" cy="835905"/>
              <a:chOff x="5905690" y="2867310"/>
              <a:chExt cx="1504568" cy="760190"/>
            </a:xfrm>
          </p:grpSpPr>
          <p:sp>
            <p:nvSpPr>
              <p:cNvPr id="768" name="Google Shape;768;p28"/>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8"/>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0" name="Google Shape;770;p28"/>
            <p:cNvGrpSpPr/>
            <p:nvPr/>
          </p:nvGrpSpPr>
          <p:grpSpPr>
            <a:xfrm>
              <a:off x="8276803" y="1327941"/>
              <a:ext cx="387944" cy="273258"/>
              <a:chOff x="7716678" y="3270218"/>
              <a:chExt cx="352805" cy="248507"/>
            </a:xfrm>
          </p:grpSpPr>
          <p:sp>
            <p:nvSpPr>
              <p:cNvPr id="771" name="Google Shape;771;p28"/>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8"/>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3" name="Google Shape;773;p28"/>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4" name="Google Shape;774;p28"/>
            <p:cNvGrpSpPr/>
            <p:nvPr/>
          </p:nvGrpSpPr>
          <p:grpSpPr>
            <a:xfrm>
              <a:off x="5483130" y="2415465"/>
              <a:ext cx="27232" cy="532378"/>
              <a:chOff x="3534917" y="4467129"/>
              <a:chExt cx="24765" cy="484156"/>
            </a:xfrm>
          </p:grpSpPr>
          <p:sp>
            <p:nvSpPr>
              <p:cNvPr id="775" name="Google Shape;775;p28"/>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8"/>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8"/>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8" name="Google Shape;778;p28"/>
            <p:cNvGrpSpPr/>
            <p:nvPr/>
          </p:nvGrpSpPr>
          <p:grpSpPr>
            <a:xfrm>
              <a:off x="5643247" y="2277185"/>
              <a:ext cx="749418" cy="303868"/>
              <a:chOff x="3680531" y="4341375"/>
              <a:chExt cx="681537" cy="276344"/>
            </a:xfrm>
          </p:grpSpPr>
          <p:sp>
            <p:nvSpPr>
              <p:cNvPr id="779" name="Google Shape;779;p28"/>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8"/>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8"/>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8"/>
            <p:cNvGrpSpPr/>
            <p:nvPr/>
          </p:nvGrpSpPr>
          <p:grpSpPr>
            <a:xfrm>
              <a:off x="8163164" y="4027994"/>
              <a:ext cx="202142" cy="355685"/>
              <a:chOff x="7613332" y="5933598"/>
              <a:chExt cx="183832" cy="323468"/>
            </a:xfrm>
          </p:grpSpPr>
          <p:sp>
            <p:nvSpPr>
              <p:cNvPr id="783" name="Google Shape;783;p28"/>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8"/>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28"/>
            <p:cNvGrpSpPr/>
            <p:nvPr/>
          </p:nvGrpSpPr>
          <p:grpSpPr>
            <a:xfrm>
              <a:off x="6427831" y="3923439"/>
              <a:ext cx="1533857" cy="564092"/>
              <a:chOff x="6546554" y="3679108"/>
              <a:chExt cx="1256642" cy="462143"/>
            </a:xfrm>
          </p:grpSpPr>
          <p:sp>
            <p:nvSpPr>
              <p:cNvPr id="786" name="Google Shape;786;p28"/>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8"/>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8" name="Google Shape;788;p28"/>
              <p:cNvGrpSpPr/>
              <p:nvPr/>
            </p:nvGrpSpPr>
            <p:grpSpPr>
              <a:xfrm>
                <a:off x="6805960" y="3712311"/>
                <a:ext cx="391811" cy="69592"/>
                <a:chOff x="6322885" y="5875210"/>
                <a:chExt cx="434911" cy="77247"/>
              </a:xfrm>
            </p:grpSpPr>
            <p:sp>
              <p:nvSpPr>
                <p:cNvPr id="789" name="Google Shape;789;p28"/>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8"/>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8"/>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8"/>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8"/>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4" name="Google Shape;794;p28"/>
              <p:cNvGrpSpPr/>
              <p:nvPr/>
            </p:nvGrpSpPr>
            <p:grpSpPr>
              <a:xfrm>
                <a:off x="7285642" y="3712311"/>
                <a:ext cx="391897" cy="69592"/>
                <a:chOff x="6855333" y="5875210"/>
                <a:chExt cx="435006" cy="77247"/>
              </a:xfrm>
            </p:grpSpPr>
            <p:sp>
              <p:nvSpPr>
                <p:cNvPr id="795" name="Google Shape;795;p28"/>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8"/>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8"/>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8"/>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8"/>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0" name="Google Shape;800;p28"/>
              <p:cNvGrpSpPr/>
              <p:nvPr/>
            </p:nvGrpSpPr>
            <p:grpSpPr>
              <a:xfrm>
                <a:off x="6577103" y="3819746"/>
                <a:ext cx="1198690" cy="70794"/>
                <a:chOff x="6068853" y="5994463"/>
                <a:chExt cx="1330547" cy="78581"/>
              </a:xfrm>
            </p:grpSpPr>
            <p:sp>
              <p:nvSpPr>
                <p:cNvPr id="801" name="Google Shape;801;p28"/>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8"/>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8"/>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8"/>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8"/>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8"/>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8"/>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8"/>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8"/>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8"/>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8"/>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8"/>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8"/>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4" name="Google Shape;814;p28"/>
              <p:cNvGrpSpPr/>
              <p:nvPr/>
            </p:nvGrpSpPr>
            <p:grpSpPr>
              <a:xfrm>
                <a:off x="6577103" y="3995572"/>
                <a:ext cx="1198690" cy="70794"/>
                <a:chOff x="6068853" y="6189630"/>
                <a:chExt cx="1330547" cy="78581"/>
              </a:xfrm>
            </p:grpSpPr>
            <p:sp>
              <p:nvSpPr>
                <p:cNvPr id="815" name="Google Shape;815;p28"/>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8"/>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8"/>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8"/>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8"/>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8"/>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8"/>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8"/>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8"/>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4" name="Google Shape;824;p28"/>
              <p:cNvGrpSpPr/>
              <p:nvPr/>
            </p:nvGrpSpPr>
            <p:grpSpPr>
              <a:xfrm>
                <a:off x="6622239" y="3908904"/>
                <a:ext cx="1104727" cy="70794"/>
                <a:chOff x="6118955" y="6093428"/>
                <a:chExt cx="1226248" cy="78581"/>
              </a:xfrm>
            </p:grpSpPr>
            <p:sp>
              <p:nvSpPr>
                <p:cNvPr id="825" name="Google Shape;825;p28"/>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8"/>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8"/>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8"/>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8"/>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8"/>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8"/>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8"/>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8"/>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8"/>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8"/>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8"/>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7" name="Google Shape;837;p28"/>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8" name="Google Shape;838;p28"/>
            <p:cNvGrpSpPr/>
            <p:nvPr/>
          </p:nvGrpSpPr>
          <p:grpSpPr>
            <a:xfrm>
              <a:off x="6367914" y="2012818"/>
              <a:ext cx="1448168" cy="1250722"/>
              <a:chOff x="6497466" y="2113795"/>
              <a:chExt cx="1186439" cy="1024678"/>
            </a:xfrm>
          </p:grpSpPr>
          <p:sp>
            <p:nvSpPr>
              <p:cNvPr id="839" name="Google Shape;839;p28"/>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8"/>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1" name="Google Shape;841;p28"/>
              <p:cNvGrpSpPr/>
              <p:nvPr/>
            </p:nvGrpSpPr>
            <p:grpSpPr>
              <a:xfrm>
                <a:off x="7512268" y="2145579"/>
                <a:ext cx="126741" cy="28145"/>
                <a:chOff x="7106888" y="4136136"/>
                <a:chExt cx="140683" cy="31241"/>
              </a:xfrm>
            </p:grpSpPr>
            <p:sp>
              <p:nvSpPr>
                <p:cNvPr id="842" name="Google Shape;842;p28"/>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8"/>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8"/>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5" name="Google Shape;845;p28"/>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8"/>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8"/>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8"/>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8"/>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8"/>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28"/>
              <p:cNvGrpSpPr/>
              <p:nvPr/>
            </p:nvGrpSpPr>
            <p:grpSpPr>
              <a:xfrm>
                <a:off x="7422424" y="2953744"/>
                <a:ext cx="216586" cy="46337"/>
                <a:chOff x="7007161" y="5033200"/>
                <a:chExt cx="240411" cy="51434"/>
              </a:xfrm>
            </p:grpSpPr>
            <p:sp>
              <p:nvSpPr>
                <p:cNvPr id="852" name="Google Shape;852;p28"/>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8"/>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28"/>
              <p:cNvGrpSpPr/>
              <p:nvPr/>
            </p:nvGrpSpPr>
            <p:grpSpPr>
              <a:xfrm>
                <a:off x="6548871" y="2408331"/>
                <a:ext cx="1090139" cy="89414"/>
                <a:chOff x="6037516" y="4427791"/>
                <a:chExt cx="1210056" cy="99250"/>
              </a:xfrm>
            </p:grpSpPr>
            <p:sp>
              <p:nvSpPr>
                <p:cNvPr id="855" name="Google Shape;855;p28"/>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8"/>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7" name="Google Shape;857;p28"/>
              <p:cNvGrpSpPr/>
              <p:nvPr/>
            </p:nvGrpSpPr>
            <p:grpSpPr>
              <a:xfrm>
                <a:off x="7012935" y="2651519"/>
                <a:ext cx="157033" cy="16304"/>
                <a:chOff x="6552628" y="4697730"/>
                <a:chExt cx="174307" cy="18097"/>
              </a:xfrm>
            </p:grpSpPr>
            <p:sp>
              <p:nvSpPr>
                <p:cNvPr id="858" name="Google Shape;858;p28"/>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8"/>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8"/>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8"/>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8"/>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3" name="Google Shape;863;p28"/>
              <p:cNvSpPr/>
              <p:nvPr/>
            </p:nvSpPr>
            <p:spPr>
              <a:xfrm>
                <a:off x="6548699" y="3046960"/>
                <a:ext cx="1089050" cy="8572"/>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4" name="Google Shape;864;p28"/>
              <p:cNvGrpSpPr/>
              <p:nvPr/>
            </p:nvGrpSpPr>
            <p:grpSpPr>
              <a:xfrm>
                <a:off x="6505708" y="2659414"/>
                <a:ext cx="413779" cy="413778"/>
                <a:chOff x="5989605" y="4706493"/>
                <a:chExt cx="459295" cy="459294"/>
              </a:xfrm>
            </p:grpSpPr>
            <p:grpSp>
              <p:nvGrpSpPr>
                <p:cNvPr id="865" name="Google Shape;865;p28"/>
                <p:cNvGrpSpPr/>
                <p:nvPr/>
              </p:nvGrpSpPr>
              <p:grpSpPr>
                <a:xfrm>
                  <a:off x="6001893" y="4718780"/>
                  <a:ext cx="444150" cy="444151"/>
                  <a:chOff x="6001893" y="4718780"/>
                  <a:chExt cx="444150" cy="444151"/>
                </a:xfrm>
              </p:grpSpPr>
              <p:sp>
                <p:nvSpPr>
                  <p:cNvPr id="866" name="Google Shape;866;p28"/>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8"/>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8"/>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8"/>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0" name="Google Shape;870;p28"/>
                <p:cNvGrpSpPr/>
                <p:nvPr/>
              </p:nvGrpSpPr>
              <p:grpSpPr>
                <a:xfrm>
                  <a:off x="5989605" y="4706493"/>
                  <a:ext cx="459295" cy="459294"/>
                  <a:chOff x="5989605" y="4706493"/>
                  <a:chExt cx="459295" cy="459294"/>
                </a:xfrm>
              </p:grpSpPr>
              <p:grpSp>
                <p:nvGrpSpPr>
                  <p:cNvPr id="871" name="Google Shape;871;p28"/>
                  <p:cNvGrpSpPr/>
                  <p:nvPr/>
                </p:nvGrpSpPr>
                <p:grpSpPr>
                  <a:xfrm>
                    <a:off x="5989605" y="4706493"/>
                    <a:ext cx="459295" cy="24669"/>
                    <a:chOff x="5989605" y="4706493"/>
                    <a:chExt cx="459295" cy="24669"/>
                  </a:xfrm>
                </p:grpSpPr>
                <p:sp>
                  <p:nvSpPr>
                    <p:cNvPr id="872" name="Google Shape;872;p28"/>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8"/>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8"/>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5" name="Google Shape;875;p28"/>
                  <p:cNvGrpSpPr/>
                  <p:nvPr/>
                </p:nvGrpSpPr>
                <p:grpSpPr>
                  <a:xfrm>
                    <a:off x="5989605" y="4923758"/>
                    <a:ext cx="459295" cy="24669"/>
                    <a:chOff x="5989605" y="4923758"/>
                    <a:chExt cx="459295" cy="24669"/>
                  </a:xfrm>
                </p:grpSpPr>
                <p:sp>
                  <p:nvSpPr>
                    <p:cNvPr id="876" name="Google Shape;876;p28"/>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8"/>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8" name="Google Shape;878;p28"/>
                  <p:cNvGrpSpPr/>
                  <p:nvPr/>
                </p:nvGrpSpPr>
                <p:grpSpPr>
                  <a:xfrm>
                    <a:off x="5989605" y="5141118"/>
                    <a:ext cx="459295" cy="24669"/>
                    <a:chOff x="5989605" y="5141118"/>
                    <a:chExt cx="459295" cy="24669"/>
                  </a:xfrm>
                </p:grpSpPr>
                <p:sp>
                  <p:nvSpPr>
                    <p:cNvPr id="879" name="Google Shape;879;p28"/>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8"/>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8"/>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882" name="Google Shape;882;p28"/>
            <p:cNvGrpSpPr/>
            <p:nvPr/>
          </p:nvGrpSpPr>
          <p:grpSpPr>
            <a:xfrm>
              <a:off x="5248799" y="1817418"/>
              <a:ext cx="479083" cy="595031"/>
              <a:chOff x="5580610" y="1953710"/>
              <a:chExt cx="392498" cy="487491"/>
            </a:xfrm>
          </p:grpSpPr>
          <p:grpSp>
            <p:nvGrpSpPr>
              <p:cNvPr id="883" name="Google Shape;883;p28"/>
              <p:cNvGrpSpPr/>
              <p:nvPr/>
            </p:nvGrpSpPr>
            <p:grpSpPr>
              <a:xfrm>
                <a:off x="5580610" y="1953710"/>
                <a:ext cx="392498" cy="487491"/>
                <a:chOff x="7385113" y="1535430"/>
                <a:chExt cx="435673" cy="541115"/>
              </a:xfrm>
            </p:grpSpPr>
            <p:sp>
              <p:nvSpPr>
                <p:cNvPr id="884" name="Google Shape;884;p28"/>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5" name="Google Shape;885;p28"/>
                <p:cNvGrpSpPr/>
                <p:nvPr/>
              </p:nvGrpSpPr>
              <p:grpSpPr>
                <a:xfrm>
                  <a:off x="7612094" y="1566576"/>
                  <a:ext cx="164781" cy="41529"/>
                  <a:chOff x="7612094" y="1566576"/>
                  <a:chExt cx="164781" cy="41529"/>
                </a:xfrm>
              </p:grpSpPr>
              <p:sp>
                <p:nvSpPr>
                  <p:cNvPr id="886" name="Google Shape;886;p28"/>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8"/>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8"/>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89" name="Google Shape;889;p28"/>
              <p:cNvGrpSpPr/>
              <p:nvPr/>
            </p:nvGrpSpPr>
            <p:grpSpPr>
              <a:xfrm>
                <a:off x="5612446" y="2047672"/>
                <a:ext cx="323505" cy="338352"/>
                <a:chOff x="7420451" y="1639728"/>
                <a:chExt cx="359091" cy="375571"/>
              </a:xfrm>
            </p:grpSpPr>
            <p:sp>
              <p:nvSpPr>
                <p:cNvPr id="890" name="Google Shape;890;p28"/>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8"/>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2" name="Google Shape;892;p28"/>
            <p:cNvGrpSpPr/>
            <p:nvPr/>
          </p:nvGrpSpPr>
          <p:grpSpPr>
            <a:xfrm>
              <a:off x="7810967" y="2543174"/>
              <a:ext cx="1047787" cy="27232"/>
              <a:chOff x="7384446" y="3573113"/>
              <a:chExt cx="952880" cy="24765"/>
            </a:xfrm>
          </p:grpSpPr>
          <p:sp>
            <p:nvSpPr>
              <p:cNvPr id="893" name="Google Shape;893;p28"/>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8"/>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8"/>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6" name="Google Shape;896;p28"/>
            <p:cNvGrpSpPr/>
            <p:nvPr/>
          </p:nvGrpSpPr>
          <p:grpSpPr>
            <a:xfrm>
              <a:off x="8348540" y="2013384"/>
              <a:ext cx="657643" cy="856749"/>
              <a:chOff x="-2" y="3134666"/>
              <a:chExt cx="498554" cy="649495"/>
            </a:xfrm>
          </p:grpSpPr>
          <p:grpSp>
            <p:nvGrpSpPr>
              <p:cNvPr id="897" name="Google Shape;897;p28"/>
              <p:cNvGrpSpPr/>
              <p:nvPr/>
            </p:nvGrpSpPr>
            <p:grpSpPr>
              <a:xfrm>
                <a:off x="-2" y="3134666"/>
                <a:ext cx="498554" cy="649495"/>
                <a:chOff x="895350" y="4265199"/>
                <a:chExt cx="598074" cy="779145"/>
              </a:xfrm>
            </p:grpSpPr>
            <p:sp>
              <p:nvSpPr>
                <p:cNvPr id="898" name="Google Shape;898;p28"/>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9" name="Google Shape;899;p28"/>
                <p:cNvGrpSpPr/>
                <p:nvPr/>
              </p:nvGrpSpPr>
              <p:grpSpPr>
                <a:xfrm>
                  <a:off x="1284732" y="4296441"/>
                  <a:ext cx="164876" cy="41528"/>
                  <a:chOff x="1284732" y="4296441"/>
                  <a:chExt cx="164876" cy="41528"/>
                </a:xfrm>
              </p:grpSpPr>
              <p:sp>
                <p:nvSpPr>
                  <p:cNvPr id="900" name="Google Shape;900;p28"/>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8"/>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8"/>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3" name="Google Shape;903;p28"/>
              <p:cNvGrpSpPr/>
              <p:nvPr/>
            </p:nvGrpSpPr>
            <p:grpSpPr>
              <a:xfrm>
                <a:off x="59230" y="3269171"/>
                <a:ext cx="382391" cy="400019"/>
                <a:chOff x="966406" y="4426553"/>
                <a:chExt cx="458723" cy="479869"/>
              </a:xfrm>
            </p:grpSpPr>
            <p:sp>
              <p:nvSpPr>
                <p:cNvPr id="904" name="Google Shape;904;p28"/>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8"/>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6" name="Google Shape;906;p28"/>
            <p:cNvGrpSpPr/>
            <p:nvPr/>
          </p:nvGrpSpPr>
          <p:grpSpPr>
            <a:xfrm>
              <a:off x="5165167" y="2950875"/>
              <a:ext cx="645598" cy="1166771"/>
              <a:chOff x="5165167" y="2950875"/>
              <a:chExt cx="645598" cy="1166771"/>
            </a:xfrm>
          </p:grpSpPr>
          <p:grpSp>
            <p:nvGrpSpPr>
              <p:cNvPr id="907" name="Google Shape;907;p28"/>
              <p:cNvGrpSpPr/>
              <p:nvPr/>
            </p:nvGrpSpPr>
            <p:grpSpPr>
              <a:xfrm>
                <a:off x="5165167" y="2950875"/>
                <a:ext cx="645598" cy="1166771"/>
                <a:chOff x="1024660" y="3708890"/>
                <a:chExt cx="489423" cy="884520"/>
              </a:xfrm>
            </p:grpSpPr>
            <p:grpSp>
              <p:nvGrpSpPr>
                <p:cNvPr id="908" name="Google Shape;908;p28"/>
                <p:cNvGrpSpPr/>
                <p:nvPr/>
              </p:nvGrpSpPr>
              <p:grpSpPr>
                <a:xfrm>
                  <a:off x="1024660" y="3708890"/>
                  <a:ext cx="489423" cy="884520"/>
                  <a:chOff x="2124551" y="4954047"/>
                  <a:chExt cx="587120" cy="1061085"/>
                </a:xfrm>
              </p:grpSpPr>
              <p:sp>
                <p:nvSpPr>
                  <p:cNvPr id="909" name="Google Shape;909;p28"/>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8"/>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1" name="Google Shape;911;p28"/>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2" name="Google Shape;912;p28"/>
                <p:cNvGrpSpPr/>
                <p:nvPr/>
              </p:nvGrpSpPr>
              <p:grpSpPr>
                <a:xfrm>
                  <a:off x="1108189" y="4182116"/>
                  <a:ext cx="322524" cy="131011"/>
                  <a:chOff x="2224754" y="5521737"/>
                  <a:chExt cx="386905" cy="157163"/>
                </a:xfrm>
              </p:grpSpPr>
              <p:grpSp>
                <p:nvGrpSpPr>
                  <p:cNvPr id="913" name="Google Shape;913;p28"/>
                  <p:cNvGrpSpPr/>
                  <p:nvPr/>
                </p:nvGrpSpPr>
                <p:grpSpPr>
                  <a:xfrm>
                    <a:off x="2224754" y="5521737"/>
                    <a:ext cx="386905" cy="157163"/>
                    <a:chOff x="2224754" y="5521737"/>
                    <a:chExt cx="386905" cy="157163"/>
                  </a:xfrm>
                </p:grpSpPr>
                <p:grpSp>
                  <p:nvGrpSpPr>
                    <p:cNvPr id="914" name="Google Shape;914;p28"/>
                    <p:cNvGrpSpPr/>
                    <p:nvPr/>
                  </p:nvGrpSpPr>
                  <p:grpSpPr>
                    <a:xfrm>
                      <a:off x="2224754" y="5521737"/>
                      <a:ext cx="386905" cy="65532"/>
                      <a:chOff x="2224754" y="5521737"/>
                      <a:chExt cx="386905" cy="65532"/>
                    </a:xfrm>
                  </p:grpSpPr>
                  <p:sp>
                    <p:nvSpPr>
                      <p:cNvPr id="915" name="Google Shape;915;p28"/>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8"/>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7" name="Google Shape;917;p28"/>
                    <p:cNvGrpSpPr/>
                    <p:nvPr/>
                  </p:nvGrpSpPr>
                  <p:grpSpPr>
                    <a:xfrm>
                      <a:off x="2224754" y="5613368"/>
                      <a:ext cx="386905" cy="65532"/>
                      <a:chOff x="2224754" y="5613368"/>
                      <a:chExt cx="386905" cy="65532"/>
                    </a:xfrm>
                  </p:grpSpPr>
                  <p:sp>
                    <p:nvSpPr>
                      <p:cNvPr id="918" name="Google Shape;918;p28"/>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8"/>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0" name="Google Shape;920;p28"/>
                  <p:cNvGrpSpPr/>
                  <p:nvPr/>
                </p:nvGrpSpPr>
                <p:grpSpPr>
                  <a:xfrm>
                    <a:off x="2336863" y="5554217"/>
                    <a:ext cx="177355" cy="15050"/>
                    <a:chOff x="2336863" y="5554217"/>
                    <a:chExt cx="177355" cy="15050"/>
                  </a:xfrm>
                </p:grpSpPr>
                <p:sp>
                  <p:nvSpPr>
                    <p:cNvPr id="921" name="Google Shape;921;p28"/>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8"/>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8"/>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8"/>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8"/>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6" name="Google Shape;926;p28"/>
                  <p:cNvGrpSpPr/>
                  <p:nvPr/>
                </p:nvGrpSpPr>
                <p:grpSpPr>
                  <a:xfrm>
                    <a:off x="2336863" y="5641848"/>
                    <a:ext cx="177355" cy="15049"/>
                    <a:chOff x="2336863" y="5641848"/>
                    <a:chExt cx="177355" cy="15049"/>
                  </a:xfrm>
                </p:grpSpPr>
                <p:sp>
                  <p:nvSpPr>
                    <p:cNvPr id="927" name="Google Shape;927;p28"/>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8"/>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8"/>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8"/>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8"/>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2" name="Google Shape;932;p28"/>
                <p:cNvGrpSpPr/>
                <p:nvPr/>
              </p:nvGrpSpPr>
              <p:grpSpPr>
                <a:xfrm>
                  <a:off x="1161625" y="3903897"/>
                  <a:ext cx="215413" cy="215333"/>
                  <a:chOff x="2288857" y="5187981"/>
                  <a:chExt cx="258413" cy="258317"/>
                </a:xfrm>
              </p:grpSpPr>
              <p:sp>
                <p:nvSpPr>
                  <p:cNvPr id="933" name="Google Shape;933;p28"/>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8"/>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35" name="Google Shape;935;p28"/>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Rectangle 1">
            <a:extLst>
              <a:ext uri="{FF2B5EF4-FFF2-40B4-BE49-F238E27FC236}">
                <a16:creationId xmlns:a16="http://schemas.microsoft.com/office/drawing/2014/main" id="{85C73391-788D-AB69-DCB1-01F04100A2C7}"/>
              </a:ext>
            </a:extLst>
          </p:cNvPr>
          <p:cNvSpPr/>
          <p:nvPr/>
        </p:nvSpPr>
        <p:spPr>
          <a:xfrm>
            <a:off x="1529798" y="282199"/>
            <a:ext cx="5664961" cy="707886"/>
          </a:xfrm>
          <a:prstGeom prst="rect">
            <a:avLst/>
          </a:prstGeom>
          <a:noFill/>
        </p:spPr>
        <p:txBody>
          <a:bodyPr wrap="square" lIns="91440" tIns="45720" rIns="91440" bIns="45720">
            <a:spAutoFit/>
          </a:bodyPr>
          <a:lstStyle/>
          <a:p>
            <a:pPr algn="ctr"/>
            <a:r>
              <a:rPr lang="en-US" sz="4000" b="1" cap="none" spc="0" dirty="0">
                <a:ln w="22225">
                  <a:solidFill>
                    <a:schemeClr val="accent2"/>
                  </a:solidFill>
                  <a:prstDash val="solid"/>
                </a:ln>
                <a:solidFill>
                  <a:schemeClr val="accent2">
                    <a:lumMod val="40000"/>
                    <a:lumOff val="60000"/>
                  </a:schemeClr>
                </a:solidFill>
                <a:effectLst/>
              </a:rPr>
              <a:t>MILESTONE- 4</a:t>
            </a:r>
            <a:endParaRPr lang="en-IN" sz="40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55"/>
                                        </p:tgtEl>
                                        <p:attrNameLst>
                                          <p:attrName>style.visibility</p:attrName>
                                        </p:attrNameLst>
                                      </p:cBhvr>
                                      <p:to>
                                        <p:strVal val="visible"/>
                                      </p:to>
                                    </p:set>
                                    <p:animEffect transition="in" filter="circle(in)">
                                      <p:cBhvr>
                                        <p:cTn id="12" dur="2000"/>
                                        <p:tgtEl>
                                          <p:spTgt spid="75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56">
                                            <p:txEl>
                                              <p:pRg st="0" end="0"/>
                                            </p:txEl>
                                          </p:spTgt>
                                        </p:tgtEl>
                                        <p:attrNameLst>
                                          <p:attrName>style.visibility</p:attrName>
                                        </p:attrNameLst>
                                      </p:cBhvr>
                                      <p:to>
                                        <p:strVal val="visible"/>
                                      </p:to>
                                    </p:set>
                                    <p:anim calcmode="lin" valueType="num">
                                      <p:cBhvr additive="base">
                                        <p:cTn id="17" dur="500" fill="hold"/>
                                        <p:tgtEl>
                                          <p:spTgt spid="75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56">
                                            <p:txEl>
                                              <p:pRg st="1" end="1"/>
                                            </p:txEl>
                                          </p:spTgt>
                                        </p:tgtEl>
                                        <p:attrNameLst>
                                          <p:attrName>style.visibility</p:attrName>
                                        </p:attrNameLst>
                                      </p:cBhvr>
                                      <p:to>
                                        <p:strVal val="visible"/>
                                      </p:to>
                                    </p:set>
                                    <p:animEffect transition="in" filter="fade">
                                      <p:cBhvr>
                                        <p:cTn id="23" dur="1000"/>
                                        <p:tgtEl>
                                          <p:spTgt spid="756">
                                            <p:txEl>
                                              <p:pRg st="1" end="1"/>
                                            </p:txEl>
                                          </p:spTgt>
                                        </p:tgtEl>
                                      </p:cBhvr>
                                    </p:animEffect>
                                    <p:anim calcmode="lin" valueType="num">
                                      <p:cBhvr>
                                        <p:cTn id="24" dur="1000" fill="hold"/>
                                        <p:tgtEl>
                                          <p:spTgt spid="756">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75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56">
                                            <p:txEl>
                                              <p:pRg st="2" end="2"/>
                                            </p:txEl>
                                          </p:spTgt>
                                        </p:tgtEl>
                                        <p:attrNameLst>
                                          <p:attrName>style.visibility</p:attrName>
                                        </p:attrNameLst>
                                      </p:cBhvr>
                                      <p:to>
                                        <p:strVal val="visible"/>
                                      </p:to>
                                    </p:set>
                                    <p:animEffect transition="in" filter="fade">
                                      <p:cBhvr>
                                        <p:cTn id="30" dur="1000"/>
                                        <p:tgtEl>
                                          <p:spTgt spid="756">
                                            <p:txEl>
                                              <p:pRg st="2" end="2"/>
                                            </p:txEl>
                                          </p:spTgt>
                                        </p:tgtEl>
                                      </p:cBhvr>
                                    </p:animEffect>
                                    <p:anim calcmode="lin" valueType="num">
                                      <p:cBhvr>
                                        <p:cTn id="31" dur="1000" fill="hold"/>
                                        <p:tgtEl>
                                          <p:spTgt spid="756">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75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56">
                                            <p:txEl>
                                              <p:pRg st="3" end="3"/>
                                            </p:txEl>
                                          </p:spTgt>
                                        </p:tgtEl>
                                        <p:attrNameLst>
                                          <p:attrName>style.visibility</p:attrName>
                                        </p:attrNameLst>
                                      </p:cBhvr>
                                      <p:to>
                                        <p:strVal val="visible"/>
                                      </p:to>
                                    </p:set>
                                    <p:animEffect transition="in" filter="fade">
                                      <p:cBhvr>
                                        <p:cTn id="37" dur="1000"/>
                                        <p:tgtEl>
                                          <p:spTgt spid="756">
                                            <p:txEl>
                                              <p:pRg st="3" end="3"/>
                                            </p:txEl>
                                          </p:spTgt>
                                        </p:tgtEl>
                                      </p:cBhvr>
                                    </p:animEffect>
                                    <p:anim calcmode="lin" valueType="num">
                                      <p:cBhvr>
                                        <p:cTn id="38" dur="1000" fill="hold"/>
                                        <p:tgtEl>
                                          <p:spTgt spid="756">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756">
                                            <p:txEl>
                                              <p:pRg st="3" end="3"/>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56">
                                            <p:txEl>
                                              <p:pRg st="4" end="4"/>
                                            </p:txEl>
                                          </p:spTgt>
                                        </p:tgtEl>
                                        <p:attrNameLst>
                                          <p:attrName>style.visibility</p:attrName>
                                        </p:attrNameLst>
                                      </p:cBhvr>
                                      <p:to>
                                        <p:strVal val="visible"/>
                                      </p:to>
                                    </p:set>
                                    <p:animEffect transition="in" filter="fade">
                                      <p:cBhvr>
                                        <p:cTn id="42" dur="1000"/>
                                        <p:tgtEl>
                                          <p:spTgt spid="756">
                                            <p:txEl>
                                              <p:pRg st="4" end="4"/>
                                            </p:txEl>
                                          </p:spTgt>
                                        </p:tgtEl>
                                      </p:cBhvr>
                                    </p:animEffect>
                                    <p:anim calcmode="lin" valueType="num">
                                      <p:cBhvr>
                                        <p:cTn id="43" dur="1000" fill="hold"/>
                                        <p:tgtEl>
                                          <p:spTgt spid="756">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756">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56">
                                            <p:txEl>
                                              <p:pRg st="5" end="5"/>
                                            </p:txEl>
                                          </p:spTgt>
                                        </p:tgtEl>
                                        <p:attrNameLst>
                                          <p:attrName>style.visibility</p:attrName>
                                        </p:attrNameLst>
                                      </p:cBhvr>
                                      <p:to>
                                        <p:strVal val="visible"/>
                                      </p:to>
                                    </p:set>
                                    <p:animEffect transition="in" filter="fade">
                                      <p:cBhvr>
                                        <p:cTn id="47" dur="1000"/>
                                        <p:tgtEl>
                                          <p:spTgt spid="756">
                                            <p:txEl>
                                              <p:pRg st="5" end="5"/>
                                            </p:txEl>
                                          </p:spTgt>
                                        </p:tgtEl>
                                      </p:cBhvr>
                                    </p:animEffect>
                                    <p:anim calcmode="lin" valueType="num">
                                      <p:cBhvr>
                                        <p:cTn id="48" dur="1000" fill="hold"/>
                                        <p:tgtEl>
                                          <p:spTgt spid="756">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75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39"/>
          <p:cNvSpPr txBox="1">
            <a:spLocks noGrp="1"/>
          </p:cNvSpPr>
          <p:nvPr>
            <p:ph type="title"/>
          </p:nvPr>
        </p:nvSpPr>
        <p:spPr>
          <a:xfrm>
            <a:off x="1171809" y="54364"/>
            <a:ext cx="4388931" cy="3173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u="sng" dirty="0"/>
              <a:t>EMPLOYEE HR DASHBOARD,INSURANCE POLICIES</a:t>
            </a:r>
            <a:endParaRPr sz="1200" u="sng" dirty="0"/>
          </a:p>
        </p:txBody>
      </p:sp>
      <p:grpSp>
        <p:nvGrpSpPr>
          <p:cNvPr id="1296" name="Google Shape;1296;p39"/>
          <p:cNvGrpSpPr/>
          <p:nvPr/>
        </p:nvGrpSpPr>
        <p:grpSpPr>
          <a:xfrm>
            <a:off x="254436" y="628824"/>
            <a:ext cx="917374" cy="683570"/>
            <a:chOff x="1914620" y="1930431"/>
            <a:chExt cx="572929" cy="426911"/>
          </a:xfrm>
        </p:grpSpPr>
        <p:grpSp>
          <p:nvGrpSpPr>
            <p:cNvPr id="1297" name="Google Shape;1297;p39"/>
            <p:cNvGrpSpPr/>
            <p:nvPr/>
          </p:nvGrpSpPr>
          <p:grpSpPr>
            <a:xfrm>
              <a:off x="1914620" y="1930431"/>
              <a:ext cx="572929" cy="426911"/>
              <a:chOff x="1914620" y="1930431"/>
              <a:chExt cx="572929" cy="426911"/>
            </a:xfrm>
          </p:grpSpPr>
          <p:sp>
            <p:nvSpPr>
              <p:cNvPr id="1298" name="Google Shape;1298;p39"/>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39"/>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39"/>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01" name="Google Shape;1301;p39"/>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38676180-961D-0BF0-35CB-FCC9CFCA1DC1}"/>
              </a:ext>
            </a:extLst>
          </p:cNvPr>
          <p:cNvPicPr>
            <a:picLocks noChangeAspect="1"/>
          </p:cNvPicPr>
          <p:nvPr/>
        </p:nvPicPr>
        <p:blipFill>
          <a:blip r:embed="rId3"/>
          <a:stretch>
            <a:fillRect/>
          </a:stretch>
        </p:blipFill>
        <p:spPr>
          <a:xfrm>
            <a:off x="254436" y="517304"/>
            <a:ext cx="4610500" cy="2322540"/>
          </a:xfrm>
          <a:prstGeom prst="rect">
            <a:avLst/>
          </a:prstGeom>
        </p:spPr>
      </p:pic>
      <p:pic>
        <p:nvPicPr>
          <p:cNvPr id="3" name="Picture 2">
            <a:extLst>
              <a:ext uri="{FF2B5EF4-FFF2-40B4-BE49-F238E27FC236}">
                <a16:creationId xmlns:a16="http://schemas.microsoft.com/office/drawing/2014/main" id="{9F4C35CD-1F61-072B-FD57-EE15BEB52C88}"/>
              </a:ext>
            </a:extLst>
          </p:cNvPr>
          <p:cNvPicPr>
            <a:picLocks noChangeAspect="1"/>
          </p:cNvPicPr>
          <p:nvPr/>
        </p:nvPicPr>
        <p:blipFill>
          <a:blip r:embed="rId4"/>
          <a:stretch>
            <a:fillRect/>
          </a:stretch>
        </p:blipFill>
        <p:spPr>
          <a:xfrm>
            <a:off x="3604573" y="2507195"/>
            <a:ext cx="5137032" cy="2428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4" name="TextBox 3">
            <a:extLst>
              <a:ext uri="{FF2B5EF4-FFF2-40B4-BE49-F238E27FC236}">
                <a16:creationId xmlns:a16="http://schemas.microsoft.com/office/drawing/2014/main" id="{68B5293E-6E7A-9F46-1FAA-49D3D2DE1040}"/>
              </a:ext>
            </a:extLst>
          </p:cNvPr>
          <p:cNvSpPr txBox="1"/>
          <p:nvPr/>
        </p:nvSpPr>
        <p:spPr>
          <a:xfrm>
            <a:off x="0" y="38100"/>
            <a:ext cx="6492240" cy="338554"/>
          </a:xfrm>
          <a:prstGeom prst="rect">
            <a:avLst/>
          </a:prstGeom>
          <a:noFill/>
        </p:spPr>
        <p:txBody>
          <a:bodyPr wrap="square" rtlCol="0">
            <a:spAutoFit/>
          </a:bodyPr>
          <a:lstStyle/>
          <a:p>
            <a:r>
              <a:rPr lang="en-US" sz="1600" b="1" u="sng" dirty="0"/>
              <a:t>ADMIN LOGIN,AGENT LOGIN,HR LOGIN</a:t>
            </a:r>
            <a:endParaRPr lang="en-IN" sz="1600" b="1" u="sng" dirty="0"/>
          </a:p>
        </p:txBody>
      </p:sp>
      <p:pic>
        <p:nvPicPr>
          <p:cNvPr id="6" name="Picture 5">
            <a:extLst>
              <a:ext uri="{FF2B5EF4-FFF2-40B4-BE49-F238E27FC236}">
                <a16:creationId xmlns:a16="http://schemas.microsoft.com/office/drawing/2014/main" id="{D19A6086-2126-FF1E-4A4D-301A30A445A8}"/>
              </a:ext>
            </a:extLst>
          </p:cNvPr>
          <p:cNvPicPr>
            <a:picLocks noChangeAspect="1"/>
          </p:cNvPicPr>
          <p:nvPr/>
        </p:nvPicPr>
        <p:blipFill>
          <a:blip r:embed="rId3"/>
          <a:stretch>
            <a:fillRect/>
          </a:stretch>
        </p:blipFill>
        <p:spPr>
          <a:xfrm>
            <a:off x="110884" y="376654"/>
            <a:ext cx="4325313" cy="2195096"/>
          </a:xfrm>
          <a:prstGeom prst="rect">
            <a:avLst/>
          </a:prstGeom>
        </p:spPr>
      </p:pic>
      <p:pic>
        <p:nvPicPr>
          <p:cNvPr id="10" name="Picture 9">
            <a:extLst>
              <a:ext uri="{FF2B5EF4-FFF2-40B4-BE49-F238E27FC236}">
                <a16:creationId xmlns:a16="http://schemas.microsoft.com/office/drawing/2014/main" id="{7FE1F4E0-4784-6AA6-CE6F-7B16C06719DE}"/>
              </a:ext>
            </a:extLst>
          </p:cNvPr>
          <p:cNvPicPr>
            <a:picLocks noChangeAspect="1"/>
          </p:cNvPicPr>
          <p:nvPr/>
        </p:nvPicPr>
        <p:blipFill>
          <a:blip r:embed="rId4"/>
          <a:stretch>
            <a:fillRect/>
          </a:stretch>
        </p:blipFill>
        <p:spPr>
          <a:xfrm>
            <a:off x="97511" y="2656924"/>
            <a:ext cx="4824583" cy="2448476"/>
          </a:xfrm>
          <a:prstGeom prst="rect">
            <a:avLst/>
          </a:prstGeom>
        </p:spPr>
      </p:pic>
      <p:pic>
        <p:nvPicPr>
          <p:cNvPr id="12" name="Picture 11">
            <a:extLst>
              <a:ext uri="{FF2B5EF4-FFF2-40B4-BE49-F238E27FC236}">
                <a16:creationId xmlns:a16="http://schemas.microsoft.com/office/drawing/2014/main" id="{CE398A20-F7F1-1F7C-0417-201E0F43E812}"/>
              </a:ext>
            </a:extLst>
          </p:cNvPr>
          <p:cNvPicPr>
            <a:picLocks noChangeAspect="1"/>
          </p:cNvPicPr>
          <p:nvPr/>
        </p:nvPicPr>
        <p:blipFill>
          <a:blip r:embed="rId5"/>
          <a:stretch>
            <a:fillRect/>
          </a:stretch>
        </p:blipFill>
        <p:spPr>
          <a:xfrm>
            <a:off x="4253317" y="1552964"/>
            <a:ext cx="4610292" cy="23281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6BED2E-6D64-6BB5-68F4-24A57CC46234}"/>
              </a:ext>
            </a:extLst>
          </p:cNvPr>
          <p:cNvSpPr txBox="1"/>
          <p:nvPr/>
        </p:nvSpPr>
        <p:spPr>
          <a:xfrm>
            <a:off x="133814" y="96643"/>
            <a:ext cx="4207727" cy="1390186"/>
          </a:xfrm>
          <a:prstGeom prst="rect">
            <a:avLst/>
          </a:prstGeom>
          <a:noFill/>
        </p:spPr>
        <p:txBody>
          <a:bodyPr wrap="square" rtlCol="0">
            <a:spAutoFit/>
          </a:bodyPr>
          <a:lstStyle/>
          <a:p>
            <a:r>
              <a:rPr lang="en-US" b="1" u="sng" dirty="0"/>
              <a:t>Layered Architecture Design</a:t>
            </a:r>
          </a:p>
          <a:p>
            <a:r>
              <a:rPr lang="en-US" dirty="0"/>
              <a:t>The backend is divided into Controller, Service, Repository, and Database layers.</a:t>
            </a:r>
          </a:p>
          <a:p>
            <a:r>
              <a:rPr lang="en-US" dirty="0"/>
              <a:t>Each layer has a defined responsibility and interacts only with adjacent layers, resulting in a clean and modular architecture.</a:t>
            </a:r>
            <a:endParaRPr lang="en-IN" dirty="0"/>
          </a:p>
        </p:txBody>
      </p:sp>
      <p:sp>
        <p:nvSpPr>
          <p:cNvPr id="6" name="TextBox 5">
            <a:extLst>
              <a:ext uri="{FF2B5EF4-FFF2-40B4-BE49-F238E27FC236}">
                <a16:creationId xmlns:a16="http://schemas.microsoft.com/office/drawing/2014/main" id="{5D66C6A9-32A2-E463-9E28-C5282BEB6934}"/>
              </a:ext>
            </a:extLst>
          </p:cNvPr>
          <p:cNvSpPr txBox="1"/>
          <p:nvPr/>
        </p:nvSpPr>
        <p:spPr>
          <a:xfrm>
            <a:off x="133814" y="1486829"/>
            <a:ext cx="3568391" cy="1384995"/>
          </a:xfrm>
          <a:prstGeom prst="rect">
            <a:avLst/>
          </a:prstGeom>
          <a:noFill/>
        </p:spPr>
        <p:txBody>
          <a:bodyPr wrap="square" rtlCol="0">
            <a:spAutoFit/>
          </a:bodyPr>
          <a:lstStyle/>
          <a:p>
            <a:r>
              <a:rPr lang="en-US" b="1" u="sng" dirty="0"/>
              <a:t>Controller Layer – Request Handling</a:t>
            </a:r>
          </a:p>
          <a:p>
            <a:r>
              <a:rPr lang="en-US" dirty="0"/>
              <a:t>The controller layer handles incoming HTTP requests from the frontend. It maps API endpoints, accepts JSON data, and forwards requests to the service layer. Controllers do not contain business logic.</a:t>
            </a:r>
            <a:endParaRPr lang="en-IN" dirty="0"/>
          </a:p>
        </p:txBody>
      </p:sp>
      <p:sp>
        <p:nvSpPr>
          <p:cNvPr id="7" name="TextBox 6">
            <a:extLst>
              <a:ext uri="{FF2B5EF4-FFF2-40B4-BE49-F238E27FC236}">
                <a16:creationId xmlns:a16="http://schemas.microsoft.com/office/drawing/2014/main" id="{82A84021-2572-FFC4-5E53-2D9062F27664}"/>
              </a:ext>
            </a:extLst>
          </p:cNvPr>
          <p:cNvSpPr txBox="1"/>
          <p:nvPr/>
        </p:nvSpPr>
        <p:spPr>
          <a:xfrm>
            <a:off x="133815" y="2877016"/>
            <a:ext cx="3315630" cy="1600438"/>
          </a:xfrm>
          <a:prstGeom prst="rect">
            <a:avLst/>
          </a:prstGeom>
          <a:noFill/>
        </p:spPr>
        <p:txBody>
          <a:bodyPr wrap="square" rtlCol="0">
            <a:spAutoFit/>
          </a:bodyPr>
          <a:lstStyle/>
          <a:p>
            <a:r>
              <a:rPr lang="en-US" b="1" u="sng" dirty="0"/>
              <a:t>Service Layer – Business Logic</a:t>
            </a:r>
          </a:p>
          <a:p>
            <a:r>
              <a:rPr lang="en-US" dirty="0"/>
              <a:t>The service layer contains the core business logic of the application. It validates user inputs, processes workflows such as login and claim handling, and coordinates interactions between controllers and repositories.</a:t>
            </a:r>
            <a:endParaRPr lang="en-IN" dirty="0"/>
          </a:p>
        </p:txBody>
      </p:sp>
      <p:pic>
        <p:nvPicPr>
          <p:cNvPr id="9" name="Picture 8">
            <a:extLst>
              <a:ext uri="{FF2B5EF4-FFF2-40B4-BE49-F238E27FC236}">
                <a16:creationId xmlns:a16="http://schemas.microsoft.com/office/drawing/2014/main" id="{E8BA26AE-CC62-E833-5D06-7769CCB6A05B}"/>
              </a:ext>
            </a:extLst>
          </p:cNvPr>
          <p:cNvPicPr>
            <a:picLocks noChangeAspect="1"/>
          </p:cNvPicPr>
          <p:nvPr/>
        </p:nvPicPr>
        <p:blipFill>
          <a:blip r:embed="rId2"/>
          <a:stretch>
            <a:fillRect/>
          </a:stretch>
        </p:blipFill>
        <p:spPr>
          <a:xfrm>
            <a:off x="3311912" y="3162992"/>
            <a:ext cx="2901044" cy="1883865"/>
          </a:xfrm>
          <a:prstGeom prst="rect">
            <a:avLst/>
          </a:prstGeom>
        </p:spPr>
      </p:pic>
      <p:sp>
        <p:nvSpPr>
          <p:cNvPr id="11" name="TextBox 10">
            <a:extLst>
              <a:ext uri="{FF2B5EF4-FFF2-40B4-BE49-F238E27FC236}">
                <a16:creationId xmlns:a16="http://schemas.microsoft.com/office/drawing/2014/main" id="{420288F8-2271-035D-5186-18E3BFE4B5A8}"/>
              </a:ext>
            </a:extLst>
          </p:cNvPr>
          <p:cNvSpPr txBox="1"/>
          <p:nvPr/>
        </p:nvSpPr>
        <p:spPr>
          <a:xfrm>
            <a:off x="4408449" y="215590"/>
            <a:ext cx="4356410" cy="1169551"/>
          </a:xfrm>
          <a:prstGeom prst="rect">
            <a:avLst/>
          </a:prstGeom>
          <a:noFill/>
        </p:spPr>
        <p:txBody>
          <a:bodyPr wrap="square" rtlCol="0">
            <a:spAutoFit/>
          </a:bodyPr>
          <a:lstStyle/>
          <a:p>
            <a:r>
              <a:rPr lang="en-US" b="1" u="sng" dirty="0"/>
              <a:t>Repository Layer and Database</a:t>
            </a:r>
          </a:p>
          <a:p>
            <a:r>
              <a:rPr lang="en-US" dirty="0"/>
              <a:t>The repository layer communicates directly with the database using Spring Data JPA. It performs CRUD operations, while the database stores role-based user data, claims, policies, and audit logs.</a:t>
            </a:r>
            <a:endParaRPr lang="en-IN" dirty="0"/>
          </a:p>
        </p:txBody>
      </p:sp>
      <p:pic>
        <p:nvPicPr>
          <p:cNvPr id="13" name="Picture 12">
            <a:extLst>
              <a:ext uri="{FF2B5EF4-FFF2-40B4-BE49-F238E27FC236}">
                <a16:creationId xmlns:a16="http://schemas.microsoft.com/office/drawing/2014/main" id="{5AA3E5AB-4827-0CB8-9674-EEF082E1242B}"/>
              </a:ext>
            </a:extLst>
          </p:cNvPr>
          <p:cNvPicPr>
            <a:picLocks noChangeAspect="1"/>
          </p:cNvPicPr>
          <p:nvPr/>
        </p:nvPicPr>
        <p:blipFill>
          <a:blip r:embed="rId3"/>
          <a:stretch>
            <a:fillRect/>
          </a:stretch>
        </p:blipFill>
        <p:spPr>
          <a:xfrm>
            <a:off x="5519594" y="1385141"/>
            <a:ext cx="3490591" cy="2163337"/>
          </a:xfrm>
          <a:prstGeom prst="rect">
            <a:avLst/>
          </a:prstGeom>
        </p:spPr>
      </p:pic>
    </p:spTree>
    <p:extLst>
      <p:ext uri="{BB962C8B-B14F-4D97-AF65-F5344CB8AC3E}">
        <p14:creationId xmlns:p14="http://schemas.microsoft.com/office/powerpoint/2010/main" val="20808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pic>
        <p:nvPicPr>
          <p:cNvPr id="17" name="Picture 16">
            <a:extLst>
              <a:ext uri="{FF2B5EF4-FFF2-40B4-BE49-F238E27FC236}">
                <a16:creationId xmlns:a16="http://schemas.microsoft.com/office/drawing/2014/main" id="{D4FB0499-BADE-53EB-A9C8-909888693DB5}"/>
              </a:ext>
            </a:extLst>
          </p:cNvPr>
          <p:cNvPicPr>
            <a:picLocks noChangeAspect="1"/>
          </p:cNvPicPr>
          <p:nvPr/>
        </p:nvPicPr>
        <p:blipFill>
          <a:blip r:embed="rId3"/>
          <a:stretch>
            <a:fillRect/>
          </a:stretch>
        </p:blipFill>
        <p:spPr>
          <a:xfrm>
            <a:off x="-222831" y="-231388"/>
            <a:ext cx="9708605" cy="5374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1"/>
          <p:cNvSpPr txBox="1">
            <a:spLocks noGrp="1"/>
          </p:cNvSpPr>
          <p:nvPr>
            <p:ph type="title"/>
          </p:nvPr>
        </p:nvSpPr>
        <p:spPr>
          <a:xfrm>
            <a:off x="589119" y="3481910"/>
            <a:ext cx="7702550" cy="573088"/>
          </a:xfrm>
        </p:spPr>
        <p:txBody>
          <a:bodyPr spcFirstLastPara="1" wrap="square" lIns="91425" tIns="91425" rIns="91425" bIns="91425" anchor="t" anchorCtr="0">
            <a:noAutofit/>
          </a:bodyPr>
          <a:lstStyle/>
          <a:p>
            <a:pPr lvl="0"/>
            <a:r>
              <a:rPr lang="en-US" sz="2300" dirty="0"/>
              <a:t>GITHUB AND GOOGLE DRIVE LINKS</a:t>
            </a:r>
          </a:p>
        </p:txBody>
      </p:sp>
      <p:sp>
        <p:nvSpPr>
          <p:cNvPr id="3" name="TextBox 2">
            <a:extLst>
              <a:ext uri="{FF2B5EF4-FFF2-40B4-BE49-F238E27FC236}">
                <a16:creationId xmlns:a16="http://schemas.microsoft.com/office/drawing/2014/main" id="{15B616DF-C097-341D-0BD2-743230AE5018}"/>
              </a:ext>
            </a:extLst>
          </p:cNvPr>
          <p:cNvSpPr txBox="1"/>
          <p:nvPr/>
        </p:nvSpPr>
        <p:spPr>
          <a:xfrm>
            <a:off x="97689" y="3824027"/>
            <a:ext cx="9969959" cy="1169551"/>
          </a:xfrm>
          <a:prstGeom prst="rect">
            <a:avLst/>
          </a:prstGeom>
          <a:noFill/>
        </p:spPr>
        <p:txBody>
          <a:bodyPr wrap="square" rtlCol="0">
            <a:spAutoFit/>
          </a:bodyPr>
          <a:lstStyle/>
          <a:p>
            <a:endParaRPr lang="en-US" dirty="0"/>
          </a:p>
          <a:p>
            <a:r>
              <a:rPr lang="en-IN" dirty="0"/>
              <a:t>Google Drive Link: </a:t>
            </a:r>
            <a:r>
              <a:rPr lang="en-IN" dirty="0">
                <a:hlinkClick r:id="rId3"/>
              </a:rPr>
              <a:t>https://drive.google.com/drive/folders/1PpRvgcAbskYgv3I545NkfslyLUSdWW0t?usp=drive_link</a:t>
            </a:r>
            <a:endParaRPr lang="en-IN" dirty="0"/>
          </a:p>
          <a:p>
            <a:endParaRPr lang="en-IN" dirty="0"/>
          </a:p>
          <a:p>
            <a:r>
              <a:rPr lang="en-IN" dirty="0"/>
              <a:t>                             </a:t>
            </a:r>
            <a:r>
              <a:rPr lang="en-US" dirty="0"/>
              <a:t>GitHub links: </a:t>
            </a:r>
            <a:r>
              <a:rPr lang="en-US" dirty="0">
                <a:hlinkClick r:id="rId4"/>
              </a:rPr>
              <a:t>https://github.com/A-N-A-N-Y-A-25/InsurAI-Project</a:t>
            </a:r>
            <a:r>
              <a:rPr lang="en-US" dirty="0"/>
              <a:t>,</a:t>
            </a:r>
          </a:p>
          <a:p>
            <a:r>
              <a:rPr lang="en-IN" dirty="0"/>
              <a:t>	   </a:t>
            </a:r>
            <a:r>
              <a:rPr lang="en-IN" dirty="0">
                <a:hlinkClick r:id="rId5"/>
              </a:rPr>
              <a:t>https://github.com/gitsish/INFOSYS-SPRINGBOARD-INSURAI-JAVA-TECH-STACK-PROJECT</a:t>
            </a:r>
            <a:r>
              <a:rPr lang="en-IN" dirty="0"/>
              <a:t> </a:t>
            </a:r>
            <a:endParaRPr lang="en-IN" u="sng" dirty="0"/>
          </a:p>
        </p:txBody>
      </p:sp>
      <p:pic>
        <p:nvPicPr>
          <p:cNvPr id="5" name="Picture 4">
            <a:extLst>
              <a:ext uri="{FF2B5EF4-FFF2-40B4-BE49-F238E27FC236}">
                <a16:creationId xmlns:a16="http://schemas.microsoft.com/office/drawing/2014/main" id="{DB0C3BB1-DBE3-7E3A-670B-C9FF67DD1001}"/>
              </a:ext>
            </a:extLst>
          </p:cNvPr>
          <p:cNvPicPr>
            <a:picLocks noChangeAspect="1"/>
          </p:cNvPicPr>
          <p:nvPr/>
        </p:nvPicPr>
        <p:blipFill>
          <a:blip r:embed="rId6"/>
          <a:stretch>
            <a:fillRect/>
          </a:stretch>
        </p:blipFill>
        <p:spPr>
          <a:xfrm>
            <a:off x="419100" y="1186485"/>
            <a:ext cx="3740632" cy="2023003"/>
          </a:xfrm>
          <a:prstGeom prst="rect">
            <a:avLst/>
          </a:prstGeom>
        </p:spPr>
      </p:pic>
      <p:pic>
        <p:nvPicPr>
          <p:cNvPr id="7" name="Picture 6">
            <a:extLst>
              <a:ext uri="{FF2B5EF4-FFF2-40B4-BE49-F238E27FC236}">
                <a16:creationId xmlns:a16="http://schemas.microsoft.com/office/drawing/2014/main" id="{AD24CC93-44D3-1CCF-0218-C04081F46E79}"/>
              </a:ext>
            </a:extLst>
          </p:cNvPr>
          <p:cNvPicPr>
            <a:picLocks noChangeAspect="1"/>
          </p:cNvPicPr>
          <p:nvPr/>
        </p:nvPicPr>
        <p:blipFill>
          <a:blip r:embed="rId7"/>
          <a:stretch>
            <a:fillRect/>
          </a:stretch>
        </p:blipFill>
        <p:spPr>
          <a:xfrm>
            <a:off x="4862798" y="1168737"/>
            <a:ext cx="3862102" cy="2061397"/>
          </a:xfrm>
          <a:prstGeom prst="rect">
            <a:avLst/>
          </a:prstGeom>
        </p:spPr>
      </p:pic>
      <p:sp>
        <p:nvSpPr>
          <p:cNvPr id="2" name="Rectangle 1">
            <a:extLst>
              <a:ext uri="{FF2B5EF4-FFF2-40B4-BE49-F238E27FC236}">
                <a16:creationId xmlns:a16="http://schemas.microsoft.com/office/drawing/2014/main" id="{4E03B87C-FE9B-E06A-21A3-12A66509ECF3}"/>
              </a:ext>
            </a:extLst>
          </p:cNvPr>
          <p:cNvSpPr/>
          <p:nvPr/>
        </p:nvSpPr>
        <p:spPr>
          <a:xfrm>
            <a:off x="0" y="0"/>
            <a:ext cx="6301725"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DOCUMENTATION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2"/>
          <p:cNvSpPr txBox="1">
            <a:spLocks noGrp="1"/>
          </p:cNvSpPr>
          <p:nvPr>
            <p:ph type="title"/>
          </p:nvPr>
        </p:nvSpPr>
        <p:spPr>
          <a:xfrm>
            <a:off x="11040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dirty="0"/>
              <a:t>CONCLUSION</a:t>
            </a:r>
            <a:endParaRPr sz="2400" u="sng" dirty="0"/>
          </a:p>
        </p:txBody>
      </p:sp>
      <p:grpSp>
        <p:nvGrpSpPr>
          <p:cNvPr id="1369" name="Google Shape;1369;p42"/>
          <p:cNvGrpSpPr/>
          <p:nvPr/>
        </p:nvGrpSpPr>
        <p:grpSpPr>
          <a:xfrm>
            <a:off x="5740575" y="2691709"/>
            <a:ext cx="159039" cy="339253"/>
            <a:chOff x="4584850" y="4399275"/>
            <a:chExt cx="225875" cy="481825"/>
          </a:xfrm>
        </p:grpSpPr>
        <p:sp>
          <p:nvSpPr>
            <p:cNvPr id="1370" name="Google Shape;1370;p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1" name="Google Shape;1371;p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72" name="Google Shape;1372;p42"/>
          <p:cNvGrpSpPr/>
          <p:nvPr/>
        </p:nvGrpSpPr>
        <p:grpSpPr>
          <a:xfrm>
            <a:off x="5649251" y="3833252"/>
            <a:ext cx="340573" cy="339271"/>
            <a:chOff x="2085450" y="842250"/>
            <a:chExt cx="483700" cy="481850"/>
          </a:xfrm>
        </p:grpSpPr>
        <p:sp>
          <p:nvSpPr>
            <p:cNvPr id="1373" name="Google Shape;1373;p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4" name="Google Shape;1374;p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5" name="Google Shape;1375;p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C42A4891-A93C-B653-AAC4-5A0BEB2384B2}"/>
              </a:ext>
            </a:extLst>
          </p:cNvPr>
          <p:cNvSpPr txBox="1"/>
          <p:nvPr/>
        </p:nvSpPr>
        <p:spPr>
          <a:xfrm>
            <a:off x="628185" y="700487"/>
            <a:ext cx="7404410" cy="4401205"/>
          </a:xfrm>
          <a:prstGeom prst="rect">
            <a:avLst/>
          </a:prstGeom>
          <a:noFill/>
        </p:spPr>
        <p:txBody>
          <a:bodyPr wrap="square" rtlCol="0">
            <a:spAutoFit/>
          </a:bodyPr>
          <a:lstStyle/>
          <a:p>
            <a:r>
              <a:rPr lang="en-US" b="1" dirty="0"/>
              <a:t>INSURAI EMERGES AS A COMPREHENSIVE, ENTERPRISE-GRADE SOLUTION POISED TO REVOLUTIONIZE THE INSURANCE CLAIMS PROCESS. BY LEVERAGING ADVANCED TECHNOLOGY, IT DELIVERS SUBSTANTIAL VALUE ACROSS THE ORGANIZATION:</a:t>
            </a:r>
          </a:p>
          <a:p>
            <a:endParaRPr lang="en-US" b="1" dirty="0"/>
          </a:p>
          <a:p>
            <a:pPr marL="285750" indent="-285750">
              <a:buFont typeface="Wingdings" panose="05000000000000000000" pitchFamily="2" charset="2"/>
              <a:buChar char="Ø"/>
            </a:pPr>
            <a:r>
              <a:rPr lang="en-US" b="1" dirty="0"/>
              <a:t>Enhanced Efficiency</a:t>
            </a:r>
            <a:r>
              <a:rPr lang="en-US" dirty="0"/>
              <a:t>: Streamlines claims management, significantly reducing workload for HR and admin staff.</a:t>
            </a:r>
          </a:p>
          <a:p>
            <a:pPr marL="285750" indent="-285750">
              <a:buFont typeface="Wingdings" panose="05000000000000000000" pitchFamily="2" charset="2"/>
              <a:buChar char="Ø"/>
            </a:pPr>
            <a:r>
              <a:rPr lang="en-US" b="1" dirty="0"/>
              <a:t>Unparalleled Transparency: </a:t>
            </a:r>
            <a:r>
              <a:rPr lang="en-US" dirty="0"/>
              <a:t>Offers real-time updates and clear visibility for employees, fostering trust and satisfaction.</a:t>
            </a:r>
          </a:p>
          <a:p>
            <a:pPr marL="285750" indent="-285750">
              <a:buFont typeface="Wingdings" panose="05000000000000000000" pitchFamily="2" charset="2"/>
              <a:buChar char="Ø"/>
            </a:pPr>
            <a:r>
              <a:rPr lang="en-US" b="1" dirty="0"/>
              <a:t>Robust Control &amp; Compliance: </a:t>
            </a:r>
            <a:r>
              <a:rPr lang="en-US" dirty="0"/>
              <a:t>Provides administrators with full oversight, advanced fraud detection, and ensures regulatory adherence.</a:t>
            </a:r>
          </a:p>
          <a:p>
            <a:pPr marL="285750" indent="-285750">
              <a:buFont typeface="Wingdings" panose="05000000000000000000" pitchFamily="2" charset="2"/>
              <a:buChar char="Ø"/>
            </a:pPr>
            <a:r>
              <a:rPr lang="en-US" b="1" dirty="0"/>
              <a:t>Strategic Growth</a:t>
            </a:r>
            <a:r>
              <a:rPr lang="en-US" dirty="0"/>
              <a:t>: Delivers cost savings, scalability, and a trusted platform, supporting the company’s long-term objectives.</a:t>
            </a:r>
          </a:p>
          <a:p>
            <a:pPr marL="285750" indent="-285750">
              <a:buFont typeface="Wingdings" panose="05000000000000000000" pitchFamily="2" charset="2"/>
              <a:buChar char="Ø"/>
            </a:pPr>
            <a:r>
              <a:rPr lang="en-US" b="1" dirty="0"/>
              <a:t>Future-Proofing: </a:t>
            </a:r>
            <a:r>
              <a:rPr lang="en-US" dirty="0"/>
              <a:t>With planned mobile integrations, advanced AI capabilities, and blockchain security, </a:t>
            </a:r>
            <a:r>
              <a:rPr lang="en-US" dirty="0" err="1"/>
              <a:t>InsurAI</a:t>
            </a:r>
            <a:r>
              <a:rPr lang="en-US" dirty="0"/>
              <a:t> is designed for continuous evolution and adaptation to emerging needs.</a:t>
            </a:r>
          </a:p>
          <a:p>
            <a:pPr marL="285750" indent="-285750">
              <a:buFont typeface="Wingdings" panose="05000000000000000000" pitchFamily="2" charset="2"/>
              <a:buChar char="Ø"/>
            </a:pPr>
            <a:endParaRPr lang="en-US" dirty="0"/>
          </a:p>
          <a:p>
            <a:pPr algn="ctr"/>
            <a:r>
              <a:rPr lang="en-US" b="1" dirty="0"/>
              <a:t>INSURAI IS MORE THAN JUST A TOOL; IT IS A STRATEGIC PARTNER FOR  BUSINESSES AIMING FOR A SMARTER, MORE SECURE, AND </a:t>
            </a:r>
          </a:p>
          <a:p>
            <a:pPr algn="ctr"/>
            <a:r>
              <a:rPr lang="en-US" b="1" dirty="0"/>
              <a:t>EMPLOYEE-CENTRIC FUTURE IN INSURANCE CLAIMS MANAGEMENT.</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 calcmode="lin" valueType="num">
                                      <p:cBhvr additive="base">
                                        <p:cTn id="3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C420-AC8C-7BC2-E4AA-AEC9FD24CD6B}"/>
              </a:ext>
            </a:extLst>
          </p:cNvPr>
          <p:cNvSpPr>
            <a:spLocks noGrp="1"/>
          </p:cNvSpPr>
          <p:nvPr>
            <p:ph type="title"/>
          </p:nvPr>
        </p:nvSpPr>
        <p:spPr>
          <a:xfrm>
            <a:off x="1754550" y="1524380"/>
            <a:ext cx="5827350" cy="1964400"/>
          </a:xfr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a:glow rad="1778000">
              <a:schemeClr val="accent2">
                <a:lumMod val="60000"/>
                <a:lumOff val="40000"/>
                <a:alpha val="59000"/>
              </a:schemeClr>
            </a:glow>
            <a:softEdge rad="152400"/>
          </a:effectLst>
          <a:scene3d>
            <a:camera prst="orthographicFront">
              <a:rot lat="300000" lon="0" rev="0"/>
            </a:camera>
            <a:lightRig rig="threePt" dir="t"/>
          </a:scene3d>
        </p:spPr>
        <p:txBody>
          <a:bodyPr/>
          <a:lstStyle/>
          <a:p>
            <a:r>
              <a:rPr lang="en-US" sz="6000" dirty="0"/>
              <a:t>THANK YOU!</a:t>
            </a:r>
            <a:endParaRPr lang="en-IN" sz="6000" dirty="0"/>
          </a:p>
        </p:txBody>
      </p:sp>
    </p:spTree>
    <p:extLst>
      <p:ext uri="{BB962C8B-B14F-4D97-AF65-F5344CB8AC3E}">
        <p14:creationId xmlns:p14="http://schemas.microsoft.com/office/powerpoint/2010/main" val="173143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29"/>
          <p:cNvSpPr txBox="1">
            <a:spLocks noGrp="1"/>
          </p:cNvSpPr>
          <p:nvPr>
            <p:ph type="title"/>
          </p:nvPr>
        </p:nvSpPr>
        <p:spPr>
          <a:xfrm>
            <a:off x="344575" y="2617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latin typeface="Algerian" panose="04020705040A02060702" pitchFamily="82" charset="0"/>
              </a:rPr>
              <a:t>Project Overview</a:t>
            </a:r>
            <a:endParaRPr u="sng" dirty="0">
              <a:latin typeface="Algerian" panose="04020705040A02060702" pitchFamily="82" charset="0"/>
            </a:endParaRPr>
          </a:p>
        </p:txBody>
      </p:sp>
      <p:sp>
        <p:nvSpPr>
          <p:cNvPr id="942" name="Google Shape;942;p29"/>
          <p:cNvSpPr txBox="1"/>
          <p:nvPr/>
        </p:nvSpPr>
        <p:spPr>
          <a:xfrm>
            <a:off x="748412" y="877868"/>
            <a:ext cx="7704000" cy="369900"/>
          </a:xfrm>
          <a:prstGeom prst="rect">
            <a:avLst/>
          </a:prstGeom>
          <a:noFill/>
          <a:ln>
            <a:noFill/>
          </a:ln>
        </p:spPr>
        <p:txBody>
          <a:bodyPr spcFirstLastPara="1" wrap="square" lIns="91425" tIns="91425" rIns="91425" bIns="91425" anchor="t" anchorCtr="0">
            <a:noAutofit/>
          </a:bodyPr>
          <a:lstStyle/>
          <a:p>
            <a:pPr lvl="0" algn="ctr"/>
            <a:r>
              <a:rPr lang="en-US" sz="1600" dirty="0" err="1">
                <a:solidFill>
                  <a:schemeClr val="dk1"/>
                </a:solidFill>
                <a:latin typeface="Lato"/>
                <a:ea typeface="Lato"/>
                <a:cs typeface="Lato"/>
                <a:sym typeface="Lato"/>
              </a:rPr>
              <a:t>InsurAI</a:t>
            </a:r>
            <a:r>
              <a:rPr lang="en-US" sz="1600" dirty="0">
                <a:solidFill>
                  <a:schemeClr val="dk1"/>
                </a:solidFill>
                <a:latin typeface="Lato"/>
                <a:ea typeface="Lato"/>
                <a:cs typeface="Lato"/>
                <a:sym typeface="Lato"/>
              </a:rPr>
              <a:t> is an enterprise-grade insurance management platform that streamlines and automates corporate policy workflows. It provides intelligent tools for policy administration, risk assessment, claims processing, and compliance, enabling organizations to manage insurance portfolios efficiently and insightfully.</a:t>
            </a:r>
            <a:endParaRPr sz="1600" dirty="0">
              <a:solidFill>
                <a:schemeClr val="dk1"/>
              </a:solidFill>
              <a:latin typeface="Lato"/>
              <a:ea typeface="Lato"/>
              <a:cs typeface="Lato"/>
              <a:sym typeface="Lato"/>
            </a:endParaRPr>
          </a:p>
        </p:txBody>
      </p:sp>
      <p:sp>
        <p:nvSpPr>
          <p:cNvPr id="943" name="Google Shape;943;p29"/>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Lato"/>
              <a:ea typeface="Lato"/>
              <a:cs typeface="Lato"/>
              <a:sym typeface="Lato"/>
            </a:endParaRPr>
          </a:p>
        </p:txBody>
      </p:sp>
      <p:sp>
        <p:nvSpPr>
          <p:cNvPr id="944" name="Google Shape;944;p29"/>
          <p:cNvSpPr txBox="1"/>
          <p:nvPr/>
        </p:nvSpPr>
        <p:spPr>
          <a:xfrm>
            <a:off x="4196575" y="4133675"/>
            <a:ext cx="35946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dirty="0">
              <a:solidFill>
                <a:schemeClr val="dk1"/>
              </a:solidFill>
              <a:latin typeface="Lato"/>
              <a:ea typeface="Lato"/>
              <a:cs typeface="Lato"/>
              <a:sym typeface="Lato"/>
            </a:endParaRPr>
          </a:p>
        </p:txBody>
      </p:sp>
      <p:pic>
        <p:nvPicPr>
          <p:cNvPr id="4" name="Picture 3">
            <a:extLst>
              <a:ext uri="{FF2B5EF4-FFF2-40B4-BE49-F238E27FC236}">
                <a16:creationId xmlns:a16="http://schemas.microsoft.com/office/drawing/2014/main" id="{1A828A12-6322-9F49-C73E-9A8EC5C282B1}"/>
              </a:ext>
            </a:extLst>
          </p:cNvPr>
          <p:cNvPicPr>
            <a:picLocks noChangeAspect="1"/>
          </p:cNvPicPr>
          <p:nvPr/>
        </p:nvPicPr>
        <p:blipFill>
          <a:blip r:embed="rId3"/>
          <a:stretch>
            <a:fillRect/>
          </a:stretch>
        </p:blipFill>
        <p:spPr>
          <a:xfrm>
            <a:off x="1706938" y="2241653"/>
            <a:ext cx="5786949" cy="28104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2"/>
                                        </p:tgtEl>
                                        <p:attrNameLst>
                                          <p:attrName>style.visibility</p:attrName>
                                        </p:attrNameLst>
                                      </p:cBhvr>
                                      <p:to>
                                        <p:strVal val="visible"/>
                                      </p:to>
                                    </p:set>
                                    <p:anim calcmode="lin" valueType="num">
                                      <p:cBhvr additive="base">
                                        <p:cTn id="7" dur="500" fill="hold"/>
                                        <p:tgtEl>
                                          <p:spTgt spid="942"/>
                                        </p:tgtEl>
                                        <p:attrNameLst>
                                          <p:attrName>ppt_x</p:attrName>
                                        </p:attrNameLst>
                                      </p:cBhvr>
                                      <p:tavLst>
                                        <p:tav tm="0">
                                          <p:val>
                                            <p:strVal val="#ppt_x"/>
                                          </p:val>
                                        </p:tav>
                                        <p:tav tm="100000">
                                          <p:val>
                                            <p:strVal val="#ppt_x"/>
                                          </p:val>
                                        </p:tav>
                                      </p:tavLst>
                                    </p:anim>
                                    <p:anim calcmode="lin" valueType="num">
                                      <p:cBhvr additive="base">
                                        <p:cTn id="8" dur="500" fill="hold"/>
                                        <p:tgtEl>
                                          <p:spTgt spid="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latin typeface="Algerian" panose="04020705040A02060702" pitchFamily="82" charset="0"/>
              </a:rPr>
              <a:t>KEY HIGHLIGHTS</a:t>
            </a:r>
            <a:endParaRPr u="sng" dirty="0">
              <a:latin typeface="Algerian" panose="04020705040A02060702" pitchFamily="82" charset="0"/>
            </a:endParaRPr>
          </a:p>
        </p:txBody>
      </p:sp>
      <p:sp>
        <p:nvSpPr>
          <p:cNvPr id="950" name="Google Shape;950;p30"/>
          <p:cNvSpPr txBox="1">
            <a:spLocks noGrp="1"/>
          </p:cNvSpPr>
          <p:nvPr>
            <p:ph type="title" idx="2"/>
          </p:nvPr>
        </p:nvSpPr>
        <p:spPr>
          <a:xfrm>
            <a:off x="1100975"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951" name="Google Shape;951;p30"/>
          <p:cNvSpPr txBox="1">
            <a:spLocks noGrp="1"/>
          </p:cNvSpPr>
          <p:nvPr>
            <p:ph type="title" idx="3"/>
          </p:nvPr>
        </p:nvSpPr>
        <p:spPr>
          <a:xfrm>
            <a:off x="1468325" y="2806330"/>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952" name="Google Shape;952;p30"/>
          <p:cNvSpPr txBox="1">
            <a:spLocks noGrp="1"/>
          </p:cNvSpPr>
          <p:nvPr>
            <p:ph type="title" idx="4"/>
          </p:nvPr>
        </p:nvSpPr>
        <p:spPr>
          <a:xfrm>
            <a:off x="3419250"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953" name="Google Shape;953;p30"/>
          <p:cNvSpPr txBox="1">
            <a:spLocks noGrp="1"/>
          </p:cNvSpPr>
          <p:nvPr>
            <p:ph type="title" idx="5"/>
          </p:nvPr>
        </p:nvSpPr>
        <p:spPr>
          <a:xfrm>
            <a:off x="4781025" y="2757732"/>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954" name="Google Shape;954;p30"/>
          <p:cNvSpPr txBox="1">
            <a:spLocks noGrp="1"/>
          </p:cNvSpPr>
          <p:nvPr>
            <p:ph type="title" idx="6"/>
          </p:nvPr>
        </p:nvSpPr>
        <p:spPr>
          <a:xfrm>
            <a:off x="5737525" y="1203373"/>
            <a:ext cx="734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956" name="Google Shape;956;p30"/>
          <p:cNvSpPr txBox="1">
            <a:spLocks noGrp="1"/>
          </p:cNvSpPr>
          <p:nvPr>
            <p:ph type="subTitle" idx="1"/>
          </p:nvPr>
        </p:nvSpPr>
        <p:spPr>
          <a:xfrm>
            <a:off x="682925" y="1586271"/>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Web-based application</a:t>
            </a:r>
          </a:p>
          <a:p>
            <a:pPr marL="0" lvl="0" indent="0"/>
            <a:r>
              <a:rPr lang="en-US" sz="1400" dirty="0"/>
              <a:t>Using React.js for frontend and Spring Boot for backend</a:t>
            </a:r>
            <a:endParaRPr sz="1400" dirty="0"/>
          </a:p>
        </p:txBody>
      </p:sp>
      <p:sp>
        <p:nvSpPr>
          <p:cNvPr id="957" name="Google Shape;957;p30"/>
          <p:cNvSpPr txBox="1">
            <a:spLocks noGrp="1"/>
          </p:cNvSpPr>
          <p:nvPr>
            <p:ph type="subTitle" idx="8"/>
          </p:nvPr>
        </p:nvSpPr>
        <p:spPr>
          <a:xfrm>
            <a:off x="3210225" y="1669352"/>
            <a:ext cx="2305500" cy="750900"/>
          </a:xfrm>
          <a:prstGeom prst="rect">
            <a:avLst/>
          </a:prstGeom>
        </p:spPr>
        <p:txBody>
          <a:bodyPr spcFirstLastPara="1" wrap="square" lIns="91425" tIns="91425" rIns="91425" bIns="91425" anchor="t" anchorCtr="0">
            <a:noAutofit/>
          </a:bodyPr>
          <a:lstStyle/>
          <a:p>
            <a:pPr marL="0" lvl="0" indent="0"/>
            <a:r>
              <a:rPr lang="en-IN" sz="1400" dirty="0"/>
              <a:t>MySQL database</a:t>
            </a:r>
          </a:p>
          <a:p>
            <a:pPr marL="0" lvl="0" indent="0"/>
            <a:r>
              <a:rPr lang="en-IN" sz="1400" dirty="0"/>
              <a:t>For structured storage</a:t>
            </a:r>
          </a:p>
        </p:txBody>
      </p:sp>
      <p:sp>
        <p:nvSpPr>
          <p:cNvPr id="958" name="Google Shape;958;p30"/>
          <p:cNvSpPr txBox="1">
            <a:spLocks noGrp="1"/>
          </p:cNvSpPr>
          <p:nvPr>
            <p:ph type="subTitle" idx="9"/>
          </p:nvPr>
        </p:nvSpPr>
        <p:spPr>
          <a:xfrm>
            <a:off x="5714623" y="1677619"/>
            <a:ext cx="2305500" cy="750900"/>
          </a:xfrm>
          <a:prstGeom prst="rect">
            <a:avLst/>
          </a:prstGeom>
        </p:spPr>
        <p:txBody>
          <a:bodyPr spcFirstLastPara="1" wrap="square" lIns="91425" tIns="91425" rIns="91425" bIns="91425" anchor="t" anchorCtr="0">
            <a:noAutofit/>
          </a:bodyPr>
          <a:lstStyle/>
          <a:p>
            <a:pPr marL="0" lvl="0" indent="0"/>
            <a:r>
              <a:rPr lang="en-US" sz="1400" dirty="0"/>
              <a:t>Scalable design</a:t>
            </a:r>
          </a:p>
          <a:p>
            <a:pPr marL="0" lvl="0" indent="0"/>
            <a:r>
              <a:rPr lang="en-US" sz="1400" dirty="0"/>
              <a:t>For large enterprises with thousands of employees</a:t>
            </a:r>
          </a:p>
        </p:txBody>
      </p:sp>
      <p:sp>
        <p:nvSpPr>
          <p:cNvPr id="959" name="Google Shape;959;p30"/>
          <p:cNvSpPr txBox="1">
            <a:spLocks noGrp="1"/>
          </p:cNvSpPr>
          <p:nvPr>
            <p:ph type="subTitle" idx="13"/>
          </p:nvPr>
        </p:nvSpPr>
        <p:spPr>
          <a:xfrm>
            <a:off x="1353736" y="3564677"/>
            <a:ext cx="2305500" cy="750900"/>
          </a:xfrm>
          <a:prstGeom prst="rect">
            <a:avLst/>
          </a:prstGeom>
        </p:spPr>
        <p:txBody>
          <a:bodyPr spcFirstLastPara="1" wrap="square" lIns="91425" tIns="91425" rIns="91425" bIns="91425" anchor="t" anchorCtr="0">
            <a:noAutofit/>
          </a:bodyPr>
          <a:lstStyle/>
          <a:p>
            <a:pPr marL="0" lvl="0" indent="0"/>
            <a:r>
              <a:rPr lang="en-US" sz="1400" dirty="0"/>
              <a:t>Role-based access</a:t>
            </a:r>
          </a:p>
          <a:p>
            <a:pPr marL="0" lvl="0" indent="0"/>
            <a:r>
              <a:rPr lang="en-US" sz="1400" dirty="0"/>
              <a:t>Employee, Agent, HR Admin, and System Admin</a:t>
            </a:r>
            <a:endParaRPr sz="1400" dirty="0"/>
          </a:p>
        </p:txBody>
      </p:sp>
      <p:sp>
        <p:nvSpPr>
          <p:cNvPr id="960" name="Google Shape;960;p30"/>
          <p:cNvSpPr txBox="1">
            <a:spLocks noGrp="1"/>
          </p:cNvSpPr>
          <p:nvPr>
            <p:ph type="subTitle" idx="14"/>
          </p:nvPr>
        </p:nvSpPr>
        <p:spPr>
          <a:xfrm>
            <a:off x="4362975" y="3343902"/>
            <a:ext cx="2305500" cy="750900"/>
          </a:xfrm>
          <a:prstGeom prst="rect">
            <a:avLst/>
          </a:prstGeom>
        </p:spPr>
        <p:txBody>
          <a:bodyPr spcFirstLastPara="1" wrap="square" lIns="91425" tIns="91425" rIns="91425" bIns="91425" anchor="t" anchorCtr="0">
            <a:noAutofit/>
          </a:bodyPr>
          <a:lstStyle/>
          <a:p>
            <a:pPr marL="0" lvl="0" indent="0"/>
            <a:r>
              <a:rPr lang="en-US" sz="1400" dirty="0"/>
              <a:t>Real-time capabilities</a:t>
            </a:r>
          </a:p>
          <a:p>
            <a:pPr marL="0" lvl="0" indent="0"/>
            <a:r>
              <a:rPr lang="en-US" sz="1400" dirty="0"/>
              <a:t>Provides real-time updates, automated workflows, AI-powered fraud detection, and comprehensive dashboards</a:t>
            </a: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6">
                                            <p:txEl>
                                              <p:pRg st="0" end="0"/>
                                            </p:txEl>
                                          </p:spTgt>
                                        </p:tgtEl>
                                        <p:attrNameLst>
                                          <p:attrName>style.visibility</p:attrName>
                                        </p:attrNameLst>
                                      </p:cBhvr>
                                      <p:to>
                                        <p:strVal val="visible"/>
                                      </p:to>
                                    </p:set>
                                    <p:anim calcmode="lin" valueType="num">
                                      <p:cBhvr additive="base">
                                        <p:cTn id="7" dur="500" fill="hold"/>
                                        <p:tgtEl>
                                          <p:spTgt spid="9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6">
                                            <p:txEl>
                                              <p:pRg st="1" end="1"/>
                                            </p:txEl>
                                          </p:spTgt>
                                        </p:tgtEl>
                                        <p:attrNameLst>
                                          <p:attrName>style.visibility</p:attrName>
                                        </p:attrNameLst>
                                      </p:cBhvr>
                                      <p:to>
                                        <p:strVal val="visible"/>
                                      </p:to>
                                    </p:set>
                                    <p:anim calcmode="lin" valueType="num">
                                      <p:cBhvr additive="base">
                                        <p:cTn id="11" dur="500" fill="hold"/>
                                        <p:tgtEl>
                                          <p:spTgt spid="95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57">
                                            <p:txEl>
                                              <p:pRg st="0" end="0"/>
                                            </p:txEl>
                                          </p:spTgt>
                                        </p:tgtEl>
                                        <p:attrNameLst>
                                          <p:attrName>style.visibility</p:attrName>
                                        </p:attrNameLst>
                                      </p:cBhvr>
                                      <p:to>
                                        <p:strVal val="visible"/>
                                      </p:to>
                                    </p:set>
                                    <p:anim calcmode="lin" valueType="num">
                                      <p:cBhvr additive="base">
                                        <p:cTn id="17" dur="500" fill="hold"/>
                                        <p:tgtEl>
                                          <p:spTgt spid="95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57">
                                            <p:txEl>
                                              <p:pRg st="1" end="1"/>
                                            </p:txEl>
                                          </p:spTgt>
                                        </p:tgtEl>
                                        <p:attrNameLst>
                                          <p:attrName>style.visibility</p:attrName>
                                        </p:attrNameLst>
                                      </p:cBhvr>
                                      <p:to>
                                        <p:strVal val="visible"/>
                                      </p:to>
                                    </p:set>
                                    <p:anim calcmode="lin" valueType="num">
                                      <p:cBhvr additive="base">
                                        <p:cTn id="23" dur="500" fill="hold"/>
                                        <p:tgtEl>
                                          <p:spTgt spid="95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58">
                                            <p:txEl>
                                              <p:pRg st="0" end="0"/>
                                            </p:txEl>
                                          </p:spTgt>
                                        </p:tgtEl>
                                        <p:attrNameLst>
                                          <p:attrName>style.visibility</p:attrName>
                                        </p:attrNameLst>
                                      </p:cBhvr>
                                      <p:to>
                                        <p:strVal val="visible"/>
                                      </p:to>
                                    </p:set>
                                    <p:anim calcmode="lin" valueType="num">
                                      <p:cBhvr additive="base">
                                        <p:cTn id="29" dur="500" fill="hold"/>
                                        <p:tgtEl>
                                          <p:spTgt spid="95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58">
                                            <p:txEl>
                                              <p:pRg st="1" end="1"/>
                                            </p:txEl>
                                          </p:spTgt>
                                        </p:tgtEl>
                                        <p:attrNameLst>
                                          <p:attrName>style.visibility</p:attrName>
                                        </p:attrNameLst>
                                      </p:cBhvr>
                                      <p:to>
                                        <p:strVal val="visible"/>
                                      </p:to>
                                    </p:set>
                                    <p:anim calcmode="lin" valueType="num">
                                      <p:cBhvr additive="base">
                                        <p:cTn id="35" dur="500" fill="hold"/>
                                        <p:tgtEl>
                                          <p:spTgt spid="958">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59">
                                            <p:txEl>
                                              <p:pRg st="0" end="0"/>
                                            </p:txEl>
                                          </p:spTgt>
                                        </p:tgtEl>
                                        <p:attrNameLst>
                                          <p:attrName>style.visibility</p:attrName>
                                        </p:attrNameLst>
                                      </p:cBhvr>
                                      <p:to>
                                        <p:strVal val="visible"/>
                                      </p:to>
                                    </p:set>
                                    <p:anim calcmode="lin" valueType="num">
                                      <p:cBhvr additive="base">
                                        <p:cTn id="41" dur="500" fill="hold"/>
                                        <p:tgtEl>
                                          <p:spTgt spid="95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59">
                                            <p:txEl>
                                              <p:pRg st="1" end="1"/>
                                            </p:txEl>
                                          </p:spTgt>
                                        </p:tgtEl>
                                        <p:attrNameLst>
                                          <p:attrName>style.visibility</p:attrName>
                                        </p:attrNameLst>
                                      </p:cBhvr>
                                      <p:to>
                                        <p:strVal val="visible"/>
                                      </p:to>
                                    </p:set>
                                    <p:anim calcmode="lin" valueType="num">
                                      <p:cBhvr additive="base">
                                        <p:cTn id="47" dur="500" fill="hold"/>
                                        <p:tgtEl>
                                          <p:spTgt spid="959">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60">
                                            <p:txEl>
                                              <p:pRg st="0" end="0"/>
                                            </p:txEl>
                                          </p:spTgt>
                                        </p:tgtEl>
                                        <p:attrNameLst>
                                          <p:attrName>style.visibility</p:attrName>
                                        </p:attrNameLst>
                                      </p:cBhvr>
                                      <p:to>
                                        <p:strVal val="visible"/>
                                      </p:to>
                                    </p:set>
                                    <p:anim calcmode="lin" valueType="num">
                                      <p:cBhvr additive="base">
                                        <p:cTn id="53" dur="500" fill="hold"/>
                                        <p:tgtEl>
                                          <p:spTgt spid="960">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960">
                                            <p:txEl>
                                              <p:pRg st="1" end="1"/>
                                            </p:txEl>
                                          </p:spTgt>
                                        </p:tgtEl>
                                        <p:attrNameLst>
                                          <p:attrName>style.visibility</p:attrName>
                                        </p:attrNameLst>
                                      </p:cBhvr>
                                      <p:to>
                                        <p:strVal val="visible"/>
                                      </p:to>
                                    </p:set>
                                    <p:anim calcmode="lin" valueType="num">
                                      <p:cBhvr additive="base">
                                        <p:cTn id="59" dur="500" fill="hold"/>
                                        <p:tgtEl>
                                          <p:spTgt spid="960">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96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 grpId="0" build="p"/>
      <p:bldP spid="958" grpId="0" build="p"/>
      <p:bldP spid="959" grpId="0" build="p"/>
      <p:bldP spid="96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31"/>
          <p:cNvSpPr/>
          <p:nvPr/>
        </p:nvSpPr>
        <p:spPr>
          <a:xfrm rot="4500170">
            <a:off x="4600402" y="7400"/>
            <a:ext cx="5575737" cy="4867271"/>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txBox="1">
            <a:spLocks noGrp="1"/>
          </p:cNvSpPr>
          <p:nvPr>
            <p:ph type="title"/>
          </p:nvPr>
        </p:nvSpPr>
        <p:spPr>
          <a:xfrm>
            <a:off x="95953" y="173713"/>
            <a:ext cx="4295091" cy="7701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u="sng" dirty="0">
                <a:latin typeface="Algerian" panose="04020705040A02060702" pitchFamily="82" charset="0"/>
              </a:rPr>
              <a:t>PROBLEM STATEMENT</a:t>
            </a:r>
            <a:endParaRPr sz="2800" u="sng" dirty="0">
              <a:latin typeface="Algerian" panose="04020705040A02060702" pitchFamily="82" charset="0"/>
            </a:endParaRPr>
          </a:p>
        </p:txBody>
      </p:sp>
      <p:sp>
        <p:nvSpPr>
          <p:cNvPr id="968" name="Google Shape;968;p31"/>
          <p:cNvSpPr txBox="1">
            <a:spLocks noGrp="1"/>
          </p:cNvSpPr>
          <p:nvPr>
            <p:ph type="subTitle" idx="1"/>
          </p:nvPr>
        </p:nvSpPr>
        <p:spPr>
          <a:xfrm>
            <a:off x="176086" y="795045"/>
            <a:ext cx="4294800" cy="2070900"/>
          </a:xfrm>
          <a:prstGeom prst="rect">
            <a:avLst/>
          </a:prstGeom>
        </p:spPr>
        <p:txBody>
          <a:bodyPr spcFirstLastPara="1" wrap="square" lIns="91425" tIns="91425" rIns="91425" bIns="91425" anchor="t" anchorCtr="0">
            <a:noAutofit/>
          </a:bodyPr>
          <a:lstStyle/>
          <a:p>
            <a:pPr marL="0" lvl="0" indent="0">
              <a:buNone/>
            </a:pPr>
            <a:r>
              <a:rPr lang="en-US" dirty="0"/>
              <a:t>Currently, corporate insurance management suffers from manual inefficiencies:</a:t>
            </a:r>
          </a:p>
          <a:p>
            <a:pPr marL="171450" lvl="0" indent="-171450">
              <a:buFont typeface="Wingdings" panose="05000000000000000000" pitchFamily="2" charset="2"/>
              <a:buChar char="Ø"/>
            </a:pPr>
            <a:r>
              <a:rPr lang="en-US" dirty="0"/>
              <a:t>Employees submit claims through forms or emails</a:t>
            </a:r>
          </a:p>
          <a:p>
            <a:pPr marL="171450" lvl="0" indent="-171450">
              <a:buFont typeface="Wingdings" panose="05000000000000000000" pitchFamily="2" charset="2"/>
              <a:buChar char="Ø"/>
            </a:pPr>
            <a:r>
              <a:rPr lang="en-US" dirty="0"/>
              <a:t>HR and insurance agents manually verify policies and eligibility</a:t>
            </a:r>
          </a:p>
          <a:p>
            <a:pPr marL="171450" lvl="0" indent="-171450">
              <a:buFont typeface="Wingdings" panose="05000000000000000000" pitchFamily="2" charset="2"/>
              <a:buChar char="Ø"/>
            </a:pPr>
            <a:r>
              <a:rPr lang="en-US" dirty="0"/>
              <a:t>Delays in claim approvals and approval errors are common</a:t>
            </a:r>
          </a:p>
          <a:p>
            <a:pPr marL="171450" lvl="0" indent="-171450">
              <a:buFont typeface="Wingdings" panose="05000000000000000000" pitchFamily="2" charset="2"/>
              <a:buChar char="Ø"/>
            </a:pPr>
            <a:r>
              <a:rPr lang="en-US" dirty="0"/>
              <a:t>Employees cannot track claim statuses in real time</a:t>
            </a:r>
          </a:p>
          <a:p>
            <a:pPr marL="171450" lvl="0" indent="-171450">
              <a:buFont typeface="Wingdings" panose="05000000000000000000" pitchFamily="2" charset="2"/>
              <a:buChar char="Ø"/>
            </a:pPr>
            <a:r>
              <a:rPr lang="en-US" dirty="0"/>
              <a:t>Lack of automated fraud detection results in financial losses</a:t>
            </a:r>
          </a:p>
          <a:p>
            <a:pPr marL="171450" lvl="0" indent="-171450">
              <a:buFont typeface="Wingdings" panose="05000000000000000000" pitchFamily="2" charset="2"/>
              <a:buChar char="Ø"/>
            </a:pPr>
            <a:r>
              <a:rPr lang="en-US" dirty="0"/>
              <a:t>Administrative overhead increases operational costs</a:t>
            </a:r>
            <a:endParaRPr dirty="0"/>
          </a:p>
        </p:txBody>
      </p:sp>
      <p:pic>
        <p:nvPicPr>
          <p:cNvPr id="969" name="Google Shape;969;p31"/>
          <p:cNvPicPr preferRelativeResize="0">
            <a:picLocks noGrp="1"/>
          </p:cNvPicPr>
          <p:nvPr>
            <p:ph type="pic" idx="2"/>
          </p:nvPr>
        </p:nvPicPr>
        <p:blipFill rotWithShape="1">
          <a:blip r:embed="rId3">
            <a:alphaModFix/>
          </a:blip>
          <a:srcRect l="9432" r="37002" b="10007"/>
          <a:stretch/>
        </p:blipFill>
        <p:spPr>
          <a:xfrm>
            <a:off x="5668975" y="1076550"/>
            <a:ext cx="2990400" cy="2990400"/>
          </a:xfrm>
          <a:prstGeom prst="roundRect">
            <a:avLst>
              <a:gd name="adj" fmla="val 16667"/>
            </a:avLst>
          </a:prstGeom>
        </p:spPr>
      </p:pic>
      <p:grpSp>
        <p:nvGrpSpPr>
          <p:cNvPr id="970" name="Google Shape;970;p31"/>
          <p:cNvGrpSpPr/>
          <p:nvPr/>
        </p:nvGrpSpPr>
        <p:grpSpPr>
          <a:xfrm>
            <a:off x="7875610" y="386631"/>
            <a:ext cx="997823" cy="1575369"/>
            <a:chOff x="7230903" y="4040695"/>
            <a:chExt cx="708279" cy="1118235"/>
          </a:xfrm>
        </p:grpSpPr>
        <p:grpSp>
          <p:nvGrpSpPr>
            <p:cNvPr id="971" name="Google Shape;971;p31"/>
            <p:cNvGrpSpPr/>
            <p:nvPr/>
          </p:nvGrpSpPr>
          <p:grpSpPr>
            <a:xfrm>
              <a:off x="7230903" y="4040695"/>
              <a:ext cx="652843" cy="225742"/>
              <a:chOff x="7230903" y="4040695"/>
              <a:chExt cx="652843" cy="225742"/>
            </a:xfrm>
          </p:grpSpPr>
          <p:sp>
            <p:nvSpPr>
              <p:cNvPr id="972" name="Google Shape;972;p31"/>
              <p:cNvSpPr/>
              <p:nvPr/>
            </p:nvSpPr>
            <p:spPr>
              <a:xfrm>
                <a:off x="7230903" y="4040695"/>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1"/>
              <p:cNvSpPr/>
              <p:nvPr/>
            </p:nvSpPr>
            <p:spPr>
              <a:xfrm>
                <a:off x="7287577" y="4077081"/>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4" name="Google Shape;974;p31"/>
              <p:cNvGrpSpPr/>
              <p:nvPr/>
            </p:nvGrpSpPr>
            <p:grpSpPr>
              <a:xfrm>
                <a:off x="7487126" y="4081367"/>
                <a:ext cx="332041" cy="142684"/>
                <a:chOff x="7487126" y="4081367"/>
                <a:chExt cx="332041" cy="142684"/>
              </a:xfrm>
            </p:grpSpPr>
            <p:sp>
              <p:nvSpPr>
                <p:cNvPr id="975" name="Google Shape;975;p31"/>
                <p:cNvSpPr/>
                <p:nvPr/>
              </p:nvSpPr>
              <p:spPr>
                <a:xfrm>
                  <a:off x="7487126" y="4081367"/>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1"/>
                <p:cNvSpPr/>
                <p:nvPr/>
              </p:nvSpPr>
              <p:spPr>
                <a:xfrm>
                  <a:off x="7487126" y="4122134"/>
                  <a:ext cx="280320" cy="20383"/>
                </a:xfrm>
                <a:custGeom>
                  <a:avLst/>
                  <a:gdLst/>
                  <a:ahLst/>
                  <a:cxnLst/>
                  <a:rect l="l" t="t" r="r" b="b"/>
                  <a:pathLst>
                    <a:path w="280320" h="20383" extrusionOk="0">
                      <a:moveTo>
                        <a:pt x="0" y="0"/>
                      </a:moveTo>
                      <a:lnTo>
                        <a:pt x="280321" y="0"/>
                      </a:lnTo>
                      <a:lnTo>
                        <a:pt x="28032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1"/>
                <p:cNvSpPr/>
                <p:nvPr/>
              </p:nvSpPr>
              <p:spPr>
                <a:xfrm>
                  <a:off x="7487126" y="4162901"/>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1"/>
                <p:cNvSpPr/>
                <p:nvPr/>
              </p:nvSpPr>
              <p:spPr>
                <a:xfrm>
                  <a:off x="7487126" y="4203668"/>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9" name="Google Shape;979;p31"/>
            <p:cNvGrpSpPr/>
            <p:nvPr/>
          </p:nvGrpSpPr>
          <p:grpSpPr>
            <a:xfrm>
              <a:off x="7230903" y="4338161"/>
              <a:ext cx="652843" cy="225742"/>
              <a:chOff x="7230903" y="4338161"/>
              <a:chExt cx="652843" cy="225742"/>
            </a:xfrm>
          </p:grpSpPr>
          <p:sp>
            <p:nvSpPr>
              <p:cNvPr id="980" name="Google Shape;980;p31"/>
              <p:cNvSpPr/>
              <p:nvPr/>
            </p:nvSpPr>
            <p:spPr>
              <a:xfrm>
                <a:off x="7230903" y="4338161"/>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1"/>
              <p:cNvSpPr/>
              <p:nvPr/>
            </p:nvSpPr>
            <p:spPr>
              <a:xfrm>
                <a:off x="7287577" y="4374737"/>
                <a:ext cx="151161" cy="151066"/>
              </a:xfrm>
              <a:custGeom>
                <a:avLst/>
                <a:gdLst/>
                <a:ahLst/>
                <a:cxnLst/>
                <a:rect l="l" t="t" r="r" b="b"/>
                <a:pathLst>
                  <a:path w="151161" h="151066" extrusionOk="0">
                    <a:moveTo>
                      <a:pt x="75534" y="151066"/>
                    </a:moveTo>
                    <a:lnTo>
                      <a:pt x="75534" y="151066"/>
                    </a:lnTo>
                    <a:cubicBezTo>
                      <a:pt x="33814" y="151066"/>
                      <a:pt x="0" y="117253"/>
                      <a:pt x="0" y="75533"/>
                    </a:cubicBezTo>
                    <a:lnTo>
                      <a:pt x="0" y="75533"/>
                    </a:lnTo>
                    <a:cubicBezTo>
                      <a:pt x="0" y="33814"/>
                      <a:pt x="33814" y="0"/>
                      <a:pt x="75534" y="0"/>
                    </a:cubicBezTo>
                    <a:lnTo>
                      <a:pt x="75534" y="0"/>
                    </a:lnTo>
                    <a:cubicBezTo>
                      <a:pt x="117253" y="0"/>
                      <a:pt x="151162" y="33814"/>
                      <a:pt x="151162" y="75533"/>
                    </a:cubicBezTo>
                    <a:lnTo>
                      <a:pt x="151162" y="75533"/>
                    </a:lnTo>
                    <a:cubicBezTo>
                      <a:pt x="151162" y="117253"/>
                      <a:pt x="117348" y="151066"/>
                      <a:pt x="75534" y="1510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2" name="Google Shape;982;p31"/>
              <p:cNvGrpSpPr/>
              <p:nvPr/>
            </p:nvGrpSpPr>
            <p:grpSpPr>
              <a:xfrm>
                <a:off x="7487126" y="4378833"/>
                <a:ext cx="332041" cy="142684"/>
                <a:chOff x="7487126" y="4378833"/>
                <a:chExt cx="332041" cy="142684"/>
              </a:xfrm>
            </p:grpSpPr>
            <p:sp>
              <p:nvSpPr>
                <p:cNvPr id="983" name="Google Shape;983;p31"/>
                <p:cNvSpPr/>
                <p:nvPr/>
              </p:nvSpPr>
              <p:spPr>
                <a:xfrm>
                  <a:off x="7525512" y="4378833"/>
                  <a:ext cx="293655" cy="20383"/>
                </a:xfrm>
                <a:custGeom>
                  <a:avLst/>
                  <a:gdLst/>
                  <a:ahLst/>
                  <a:cxnLst/>
                  <a:rect l="l" t="t" r="r" b="b"/>
                  <a:pathLst>
                    <a:path w="293655" h="20383" extrusionOk="0">
                      <a:moveTo>
                        <a:pt x="0" y="0"/>
                      </a:moveTo>
                      <a:lnTo>
                        <a:pt x="293656" y="0"/>
                      </a:lnTo>
                      <a:lnTo>
                        <a:pt x="293656"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1"/>
                <p:cNvSpPr/>
                <p:nvPr/>
              </p:nvSpPr>
              <p:spPr>
                <a:xfrm>
                  <a:off x="7487126" y="4419600"/>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1"/>
                <p:cNvSpPr/>
                <p:nvPr/>
              </p:nvSpPr>
              <p:spPr>
                <a:xfrm>
                  <a:off x="7563802" y="4460367"/>
                  <a:ext cx="255365" cy="20383"/>
                </a:xfrm>
                <a:custGeom>
                  <a:avLst/>
                  <a:gdLst/>
                  <a:ahLst/>
                  <a:cxnLst/>
                  <a:rect l="l" t="t" r="r" b="b"/>
                  <a:pathLst>
                    <a:path w="255365" h="20383" extrusionOk="0">
                      <a:moveTo>
                        <a:pt x="0" y="0"/>
                      </a:moveTo>
                      <a:lnTo>
                        <a:pt x="255365" y="0"/>
                      </a:lnTo>
                      <a:lnTo>
                        <a:pt x="25536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1"/>
                <p:cNvSpPr/>
                <p:nvPr/>
              </p:nvSpPr>
              <p:spPr>
                <a:xfrm>
                  <a:off x="7487126" y="4501134"/>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87" name="Google Shape;987;p31"/>
            <p:cNvSpPr/>
            <p:nvPr/>
          </p:nvSpPr>
          <p:spPr>
            <a:xfrm>
              <a:off x="7338250" y="4420804"/>
              <a:ext cx="50734" cy="60632"/>
            </a:xfrm>
            <a:custGeom>
              <a:avLst/>
              <a:gdLst/>
              <a:ahLst/>
              <a:cxnLst/>
              <a:rect l="l" t="t" r="r" b="b"/>
              <a:pathLst>
                <a:path w="50734" h="60632" extrusionOk="0">
                  <a:moveTo>
                    <a:pt x="0" y="4892"/>
                  </a:moveTo>
                  <a:lnTo>
                    <a:pt x="0" y="55851"/>
                  </a:lnTo>
                  <a:cubicBezTo>
                    <a:pt x="0" y="59566"/>
                    <a:pt x="4001" y="61851"/>
                    <a:pt x="7239" y="59947"/>
                  </a:cubicBezTo>
                  <a:lnTo>
                    <a:pt x="48387" y="35562"/>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8" name="Google Shape;988;p31"/>
            <p:cNvGrpSpPr/>
            <p:nvPr/>
          </p:nvGrpSpPr>
          <p:grpSpPr>
            <a:xfrm>
              <a:off x="7230903" y="4635722"/>
              <a:ext cx="652843" cy="225742"/>
              <a:chOff x="7230903" y="4635722"/>
              <a:chExt cx="652843" cy="225742"/>
            </a:xfrm>
          </p:grpSpPr>
          <p:sp>
            <p:nvSpPr>
              <p:cNvPr id="989" name="Google Shape;989;p31"/>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1"/>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1" name="Google Shape;991;p31"/>
              <p:cNvGrpSpPr/>
              <p:nvPr/>
            </p:nvGrpSpPr>
            <p:grpSpPr>
              <a:xfrm>
                <a:off x="7487126" y="4676394"/>
                <a:ext cx="332041" cy="142684"/>
                <a:chOff x="7487126" y="4676394"/>
                <a:chExt cx="332041" cy="142684"/>
              </a:xfrm>
            </p:grpSpPr>
            <p:sp>
              <p:nvSpPr>
                <p:cNvPr id="992" name="Google Shape;992;p31"/>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1"/>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1"/>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1"/>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96" name="Google Shape;996;p31"/>
            <p:cNvGrpSpPr/>
            <p:nvPr/>
          </p:nvGrpSpPr>
          <p:grpSpPr>
            <a:xfrm>
              <a:off x="7230903" y="4933188"/>
              <a:ext cx="652843" cy="225742"/>
              <a:chOff x="7230903" y="4933188"/>
              <a:chExt cx="652843" cy="225742"/>
            </a:xfrm>
          </p:grpSpPr>
          <p:grpSp>
            <p:nvGrpSpPr>
              <p:cNvPr id="997" name="Google Shape;997;p31"/>
              <p:cNvGrpSpPr/>
              <p:nvPr/>
            </p:nvGrpSpPr>
            <p:grpSpPr>
              <a:xfrm>
                <a:off x="7230903" y="4933188"/>
                <a:ext cx="652843" cy="225742"/>
                <a:chOff x="7230903" y="4933188"/>
                <a:chExt cx="652843" cy="225742"/>
              </a:xfrm>
            </p:grpSpPr>
            <p:sp>
              <p:nvSpPr>
                <p:cNvPr id="998" name="Google Shape;998;p31"/>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1"/>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0" name="Google Shape;1000;p31"/>
                <p:cNvGrpSpPr/>
                <p:nvPr/>
              </p:nvGrpSpPr>
              <p:grpSpPr>
                <a:xfrm>
                  <a:off x="7487126" y="4973859"/>
                  <a:ext cx="332041" cy="142684"/>
                  <a:chOff x="7487126" y="4973859"/>
                  <a:chExt cx="332041" cy="142684"/>
                </a:xfrm>
              </p:grpSpPr>
              <p:sp>
                <p:nvSpPr>
                  <p:cNvPr id="1001" name="Google Shape;1001;p31"/>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31"/>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1"/>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1"/>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05" name="Google Shape;1005;p31"/>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6" name="Google Shape;1006;p31"/>
            <p:cNvGrpSpPr/>
            <p:nvPr/>
          </p:nvGrpSpPr>
          <p:grpSpPr>
            <a:xfrm>
              <a:off x="7816120" y="4307395"/>
              <a:ext cx="123062" cy="63817"/>
              <a:chOff x="7816120" y="4307395"/>
              <a:chExt cx="123062" cy="63817"/>
            </a:xfrm>
          </p:grpSpPr>
          <p:sp>
            <p:nvSpPr>
              <p:cNvPr id="1007" name="Google Shape;1007;p31"/>
              <p:cNvSpPr/>
              <p:nvPr/>
            </p:nvSpPr>
            <p:spPr>
              <a:xfrm>
                <a:off x="7816120" y="4307395"/>
                <a:ext cx="123062" cy="63817"/>
              </a:xfrm>
              <a:custGeom>
                <a:avLst/>
                <a:gdLst/>
                <a:ahLst/>
                <a:cxnLst/>
                <a:rect l="l" t="t" r="r" b="b"/>
                <a:pathLst>
                  <a:path w="123062" h="63817" extrusionOk="0">
                    <a:moveTo>
                      <a:pt x="61531" y="63818"/>
                    </a:moveTo>
                    <a:cubicBezTo>
                      <a:pt x="86963" y="63818"/>
                      <a:pt x="109442" y="51245"/>
                      <a:pt x="123063" y="31909"/>
                    </a:cubicBezTo>
                    <a:cubicBezTo>
                      <a:pt x="109442" y="12573"/>
                      <a:pt x="86963" y="0"/>
                      <a:pt x="61531" y="0"/>
                    </a:cubicBezTo>
                    <a:cubicBezTo>
                      <a:pt x="36100" y="0"/>
                      <a:pt x="13621" y="12573"/>
                      <a:pt x="0" y="31909"/>
                    </a:cubicBezTo>
                    <a:cubicBezTo>
                      <a:pt x="13621" y="51245"/>
                      <a:pt x="36100" y="63818"/>
                      <a:pt x="61531" y="638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1"/>
              <p:cNvSpPr/>
              <p:nvPr/>
            </p:nvSpPr>
            <p:spPr>
              <a:xfrm>
                <a:off x="7858029" y="4319682"/>
                <a:ext cx="39242" cy="39243"/>
              </a:xfrm>
              <a:custGeom>
                <a:avLst/>
                <a:gdLst/>
                <a:ahLst/>
                <a:cxnLst/>
                <a:rect l="l" t="t" r="r" b="b"/>
                <a:pathLst>
                  <a:path w="39242"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9" name="Google Shape;1009;p31"/>
            <p:cNvGrpSpPr/>
            <p:nvPr/>
          </p:nvGrpSpPr>
          <p:grpSpPr>
            <a:xfrm>
              <a:off x="7816120" y="4892994"/>
              <a:ext cx="123062" cy="79991"/>
              <a:chOff x="7816120" y="4892994"/>
              <a:chExt cx="123062" cy="79991"/>
            </a:xfrm>
          </p:grpSpPr>
          <p:grpSp>
            <p:nvGrpSpPr>
              <p:cNvPr id="1010" name="Google Shape;1010;p31"/>
              <p:cNvGrpSpPr/>
              <p:nvPr/>
            </p:nvGrpSpPr>
            <p:grpSpPr>
              <a:xfrm>
                <a:off x="7816120" y="4902803"/>
                <a:ext cx="123062" cy="63817"/>
                <a:chOff x="7816120" y="4902803"/>
                <a:chExt cx="123062" cy="63817"/>
              </a:xfrm>
            </p:grpSpPr>
            <p:sp>
              <p:nvSpPr>
                <p:cNvPr id="1011" name="Google Shape;1011;p31"/>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1"/>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3" name="Google Shape;1013;p31"/>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78FB4C11-3FC7-C054-1EC3-52839F45EFFE}"/>
              </a:ext>
            </a:extLst>
          </p:cNvPr>
          <p:cNvSpPr txBox="1"/>
          <p:nvPr/>
        </p:nvSpPr>
        <p:spPr>
          <a:xfrm>
            <a:off x="874896" y="2865945"/>
            <a:ext cx="3905260" cy="338554"/>
          </a:xfrm>
          <a:prstGeom prst="rect">
            <a:avLst/>
          </a:prstGeom>
          <a:noFill/>
        </p:spPr>
        <p:txBody>
          <a:bodyPr wrap="square" rtlCol="0">
            <a:spAutoFit/>
          </a:bodyPr>
          <a:lstStyle/>
          <a:p>
            <a:r>
              <a:rPr lang="en-US" sz="1600" u="sng" dirty="0">
                <a:latin typeface="Algerian" panose="04020705040A02060702" pitchFamily="82" charset="0"/>
              </a:rPr>
              <a:t>PROJECT OBJECTIVE</a:t>
            </a:r>
            <a:endParaRPr lang="en-IN" sz="1600" u="sng" dirty="0">
              <a:latin typeface="Algerian" panose="04020705040A02060702" pitchFamily="82" charset="0"/>
            </a:endParaRPr>
          </a:p>
        </p:txBody>
      </p:sp>
      <p:sp>
        <p:nvSpPr>
          <p:cNvPr id="4" name="TextBox 3">
            <a:extLst>
              <a:ext uri="{FF2B5EF4-FFF2-40B4-BE49-F238E27FC236}">
                <a16:creationId xmlns:a16="http://schemas.microsoft.com/office/drawing/2014/main" id="{76B29F4A-5935-3082-A5B5-233B0EF2057C}"/>
              </a:ext>
            </a:extLst>
          </p:cNvPr>
          <p:cNvSpPr txBox="1"/>
          <p:nvPr/>
        </p:nvSpPr>
        <p:spPr>
          <a:xfrm>
            <a:off x="484625" y="3212596"/>
            <a:ext cx="4294800" cy="900246"/>
          </a:xfrm>
          <a:prstGeom prst="rect">
            <a:avLst/>
          </a:prstGeom>
          <a:noFill/>
        </p:spPr>
        <p:txBody>
          <a:bodyPr wrap="square" rtlCol="0">
            <a:spAutoFit/>
          </a:bodyPr>
          <a:lstStyle/>
          <a:p>
            <a:r>
              <a:rPr lang="en-US" sz="1050" dirty="0"/>
              <a:t>The system aims to simplify policy management for employees and HR, speed up claim approvals via automation, provide transparency with real-time claim tracking, reduce fraud with AI-driven anomaly detection, and generate insights and reports for HR/Admin to improve decision-making.</a:t>
            </a:r>
            <a:endParaRPr lang="en-IN"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67"/>
                                        </p:tgtEl>
                                        <p:attrNameLst>
                                          <p:attrName>style.visibility</p:attrName>
                                        </p:attrNameLst>
                                      </p:cBhvr>
                                      <p:to>
                                        <p:strVal val="visible"/>
                                      </p:to>
                                    </p:set>
                                    <p:anim calcmode="lin" valueType="num">
                                      <p:cBhvr additive="base">
                                        <p:cTn id="7" dur="500" fill="hold"/>
                                        <p:tgtEl>
                                          <p:spTgt spid="967"/>
                                        </p:tgtEl>
                                        <p:attrNameLst>
                                          <p:attrName>ppt_x</p:attrName>
                                        </p:attrNameLst>
                                      </p:cBhvr>
                                      <p:tavLst>
                                        <p:tav tm="0">
                                          <p:val>
                                            <p:strVal val="#ppt_x"/>
                                          </p:val>
                                        </p:tav>
                                        <p:tav tm="100000">
                                          <p:val>
                                            <p:strVal val="#ppt_x"/>
                                          </p:val>
                                        </p:tav>
                                      </p:tavLst>
                                    </p:anim>
                                    <p:anim calcmode="lin" valueType="num">
                                      <p:cBhvr additive="base">
                                        <p:cTn id="8" dur="500" fill="hold"/>
                                        <p:tgtEl>
                                          <p:spTgt spid="9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68">
                                            <p:txEl>
                                              <p:pRg st="0" end="0"/>
                                            </p:txEl>
                                          </p:spTgt>
                                        </p:tgtEl>
                                        <p:attrNameLst>
                                          <p:attrName>style.visibility</p:attrName>
                                        </p:attrNameLst>
                                      </p:cBhvr>
                                      <p:to>
                                        <p:strVal val="visible"/>
                                      </p:to>
                                    </p:set>
                                    <p:anim calcmode="lin" valueType="num">
                                      <p:cBhvr additive="base">
                                        <p:cTn id="13" dur="500" fill="hold"/>
                                        <p:tgtEl>
                                          <p:spTgt spid="96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68">
                                            <p:txEl>
                                              <p:pRg st="1" end="1"/>
                                            </p:txEl>
                                          </p:spTgt>
                                        </p:tgtEl>
                                        <p:attrNameLst>
                                          <p:attrName>style.visibility</p:attrName>
                                        </p:attrNameLst>
                                      </p:cBhvr>
                                      <p:to>
                                        <p:strVal val="visible"/>
                                      </p:to>
                                    </p:set>
                                    <p:anim calcmode="lin" valueType="num">
                                      <p:cBhvr additive="base">
                                        <p:cTn id="19" dur="500" fill="hold"/>
                                        <p:tgtEl>
                                          <p:spTgt spid="96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68">
                                            <p:txEl>
                                              <p:pRg st="2" end="2"/>
                                            </p:txEl>
                                          </p:spTgt>
                                        </p:tgtEl>
                                        <p:attrNameLst>
                                          <p:attrName>style.visibility</p:attrName>
                                        </p:attrNameLst>
                                      </p:cBhvr>
                                      <p:to>
                                        <p:strVal val="visible"/>
                                      </p:to>
                                    </p:set>
                                    <p:anim calcmode="lin" valueType="num">
                                      <p:cBhvr additive="base">
                                        <p:cTn id="25" dur="500" fill="hold"/>
                                        <p:tgtEl>
                                          <p:spTgt spid="96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68">
                                            <p:txEl>
                                              <p:pRg st="3" end="3"/>
                                            </p:txEl>
                                          </p:spTgt>
                                        </p:tgtEl>
                                        <p:attrNameLst>
                                          <p:attrName>style.visibility</p:attrName>
                                        </p:attrNameLst>
                                      </p:cBhvr>
                                      <p:to>
                                        <p:strVal val="visible"/>
                                      </p:to>
                                    </p:set>
                                    <p:anim calcmode="lin" valueType="num">
                                      <p:cBhvr additive="base">
                                        <p:cTn id="31" dur="500" fill="hold"/>
                                        <p:tgtEl>
                                          <p:spTgt spid="96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6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68">
                                            <p:txEl>
                                              <p:pRg st="4" end="4"/>
                                            </p:txEl>
                                          </p:spTgt>
                                        </p:tgtEl>
                                        <p:attrNameLst>
                                          <p:attrName>style.visibility</p:attrName>
                                        </p:attrNameLst>
                                      </p:cBhvr>
                                      <p:to>
                                        <p:strVal val="visible"/>
                                      </p:to>
                                    </p:set>
                                    <p:anim calcmode="lin" valueType="num">
                                      <p:cBhvr additive="base">
                                        <p:cTn id="37" dur="500" fill="hold"/>
                                        <p:tgtEl>
                                          <p:spTgt spid="96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6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68">
                                            <p:txEl>
                                              <p:pRg st="5" end="5"/>
                                            </p:txEl>
                                          </p:spTgt>
                                        </p:tgtEl>
                                        <p:attrNameLst>
                                          <p:attrName>style.visibility</p:attrName>
                                        </p:attrNameLst>
                                      </p:cBhvr>
                                      <p:to>
                                        <p:strVal val="visible"/>
                                      </p:to>
                                    </p:set>
                                    <p:anim calcmode="lin" valueType="num">
                                      <p:cBhvr additive="base">
                                        <p:cTn id="43" dur="500" fill="hold"/>
                                        <p:tgtEl>
                                          <p:spTgt spid="96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6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68">
                                            <p:txEl>
                                              <p:pRg st="6" end="6"/>
                                            </p:txEl>
                                          </p:spTgt>
                                        </p:tgtEl>
                                        <p:attrNameLst>
                                          <p:attrName>style.visibility</p:attrName>
                                        </p:attrNameLst>
                                      </p:cBhvr>
                                      <p:to>
                                        <p:strVal val="visible"/>
                                      </p:to>
                                    </p:set>
                                    <p:anim calcmode="lin" valueType="num">
                                      <p:cBhvr additive="base">
                                        <p:cTn id="49" dur="500" fill="hold"/>
                                        <p:tgtEl>
                                          <p:spTgt spid="968">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6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 grpId="0"/>
      <p:bldP spid="968" grpId="0" build="p"/>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2"/>
          <p:cNvSpPr/>
          <p:nvPr/>
        </p:nvSpPr>
        <p:spPr>
          <a:xfrm rot="-7219687" flipH="1">
            <a:off x="-1095655" y="408466"/>
            <a:ext cx="5219277" cy="470790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txBox="1">
            <a:spLocks noGrp="1"/>
          </p:cNvSpPr>
          <p:nvPr>
            <p:ph type="title"/>
          </p:nvPr>
        </p:nvSpPr>
        <p:spPr>
          <a:xfrm>
            <a:off x="3912461" y="2075721"/>
            <a:ext cx="4383600" cy="841800"/>
          </a:xfrm>
          <a:prstGeom prst="rect">
            <a:avLst/>
          </a:prstGeom>
        </p:spPr>
        <p:txBody>
          <a:bodyPr spcFirstLastPara="1" wrap="square" lIns="91425" tIns="91425" rIns="91425" bIns="91425" anchor="t" anchorCtr="0">
            <a:noAutofit/>
          </a:bodyPr>
          <a:lstStyle/>
          <a:p>
            <a:pPr lvl="0"/>
            <a:r>
              <a:rPr lang="en-US" sz="1100" dirty="0"/>
              <a:t>Focused on corporate users, not individual policyholders.</a:t>
            </a:r>
            <a:br>
              <a:rPr lang="en-US" sz="1100" dirty="0"/>
            </a:br>
            <a:r>
              <a:rPr lang="en-US" sz="1100" dirty="0"/>
              <a:t>Supports role-based access: Employees, Agents, HR Admin, System Admin.</a:t>
            </a:r>
            <a:br>
              <a:rPr lang="en-US" sz="1100" dirty="0"/>
            </a:br>
            <a:r>
              <a:rPr lang="en-US" sz="1100" dirty="0"/>
              <a:t>Core functions include policy renewals, claim approvals, tax compliance, reporting, fraud detection, analytics, and dashboards.</a:t>
            </a:r>
            <a:br>
              <a:rPr lang="en-US" sz="1100" dirty="0"/>
            </a:br>
            <a:r>
              <a:rPr lang="en-US" sz="1100" dirty="0"/>
              <a:t>Scalable for organizations of any size.</a:t>
            </a:r>
            <a:endParaRPr sz="1100" dirty="0"/>
          </a:p>
        </p:txBody>
      </p:sp>
      <p:sp>
        <p:nvSpPr>
          <p:cNvPr id="1020" name="Google Shape;1020;p32"/>
          <p:cNvSpPr txBox="1">
            <a:spLocks noGrp="1"/>
          </p:cNvSpPr>
          <p:nvPr>
            <p:ph type="title" idx="2"/>
          </p:nvPr>
        </p:nvSpPr>
        <p:spPr>
          <a:xfrm>
            <a:off x="4047175" y="1321975"/>
            <a:ext cx="2502308"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u="sng" dirty="0">
                <a:latin typeface="Algerian" panose="04020705040A02060702" pitchFamily="82" charset="0"/>
              </a:rPr>
              <a:t>SCOPE</a:t>
            </a:r>
            <a:endParaRPr sz="3600" u="sng" dirty="0">
              <a:latin typeface="Algerian" panose="04020705040A02060702" pitchFamily="82" charset="0"/>
            </a:endParaRPr>
          </a:p>
        </p:txBody>
      </p:sp>
      <p:pic>
        <p:nvPicPr>
          <p:cNvPr id="1021" name="Google Shape;1021;p32"/>
          <p:cNvPicPr preferRelativeResize="0">
            <a:picLocks noGrp="1"/>
          </p:cNvPicPr>
          <p:nvPr>
            <p:ph type="pic" idx="3"/>
          </p:nvPr>
        </p:nvPicPr>
        <p:blipFill rotWithShape="1">
          <a:blip r:embed="rId3">
            <a:alphaModFix/>
          </a:blip>
          <a:srcRect l="9184" r="24068"/>
          <a:stretch/>
        </p:blipFill>
        <p:spPr>
          <a:xfrm>
            <a:off x="484625" y="1076550"/>
            <a:ext cx="2990400" cy="2990400"/>
          </a:xfrm>
          <a:prstGeom prst="roundRect">
            <a:avLst>
              <a:gd name="adj" fmla="val 16667"/>
            </a:avLst>
          </a:prstGeom>
        </p:spPr>
      </p:pic>
      <p:grpSp>
        <p:nvGrpSpPr>
          <p:cNvPr id="1022" name="Google Shape;1022;p32"/>
          <p:cNvGrpSpPr/>
          <p:nvPr/>
        </p:nvGrpSpPr>
        <p:grpSpPr>
          <a:xfrm>
            <a:off x="7441503" y="289852"/>
            <a:ext cx="1366913" cy="1382099"/>
            <a:chOff x="6568493" y="8"/>
            <a:chExt cx="1820608" cy="1840590"/>
          </a:xfrm>
        </p:grpSpPr>
        <p:sp>
          <p:nvSpPr>
            <p:cNvPr id="1023" name="Google Shape;1023;p32"/>
            <p:cNvSpPr/>
            <p:nvPr/>
          </p:nvSpPr>
          <p:spPr>
            <a:xfrm>
              <a:off x="6737915" y="169351"/>
              <a:ext cx="1651185" cy="1671247"/>
            </a:xfrm>
            <a:custGeom>
              <a:avLst/>
              <a:gdLst/>
              <a:ahLst/>
              <a:cxnLst/>
              <a:rect l="l" t="t" r="r" b="b"/>
              <a:pathLst>
                <a:path w="1959864" h="1983676" extrusionOk="0">
                  <a:moveTo>
                    <a:pt x="1868520" y="0"/>
                  </a:moveTo>
                  <a:lnTo>
                    <a:pt x="91345" y="0"/>
                  </a:lnTo>
                  <a:cubicBezTo>
                    <a:pt x="40958" y="0"/>
                    <a:pt x="0" y="40958"/>
                    <a:pt x="0" y="91345"/>
                  </a:cubicBezTo>
                  <a:lnTo>
                    <a:pt x="0" y="1892427"/>
                  </a:lnTo>
                  <a:cubicBezTo>
                    <a:pt x="0" y="1942814"/>
                    <a:pt x="40958" y="1983677"/>
                    <a:pt x="91345" y="1983677"/>
                  </a:cubicBezTo>
                  <a:lnTo>
                    <a:pt x="1868520" y="1983677"/>
                  </a:lnTo>
                  <a:cubicBezTo>
                    <a:pt x="1918906" y="1983677"/>
                    <a:pt x="1959864" y="1942814"/>
                    <a:pt x="1959864" y="1892427"/>
                  </a:cubicBezTo>
                  <a:lnTo>
                    <a:pt x="1959864" y="91345"/>
                  </a:lnTo>
                  <a:cubicBezTo>
                    <a:pt x="1959864" y="40958"/>
                    <a:pt x="1918906" y="0"/>
                    <a:pt x="186852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2"/>
            <p:cNvSpPr/>
            <p:nvPr/>
          </p:nvSpPr>
          <p:spPr>
            <a:xfrm>
              <a:off x="6653203" y="8"/>
              <a:ext cx="1651185" cy="1671247"/>
            </a:xfrm>
            <a:custGeom>
              <a:avLst/>
              <a:gdLst/>
              <a:ahLst/>
              <a:cxnLst/>
              <a:rect l="l" t="t" r="r" b="b"/>
              <a:pathLst>
                <a:path w="1959864" h="1983676" extrusionOk="0">
                  <a:moveTo>
                    <a:pt x="1868519" y="0"/>
                  </a:moveTo>
                  <a:lnTo>
                    <a:pt x="91345" y="0"/>
                  </a:lnTo>
                  <a:cubicBezTo>
                    <a:pt x="40958" y="0"/>
                    <a:pt x="0" y="40958"/>
                    <a:pt x="0" y="91345"/>
                  </a:cubicBezTo>
                  <a:lnTo>
                    <a:pt x="0" y="1892427"/>
                  </a:lnTo>
                  <a:cubicBezTo>
                    <a:pt x="0" y="1942814"/>
                    <a:pt x="40958" y="1983677"/>
                    <a:pt x="91345" y="1983677"/>
                  </a:cubicBezTo>
                  <a:lnTo>
                    <a:pt x="1868519" y="1983677"/>
                  </a:lnTo>
                  <a:cubicBezTo>
                    <a:pt x="1918907" y="1983677"/>
                    <a:pt x="1959865" y="1942814"/>
                    <a:pt x="1959865" y="1892427"/>
                  </a:cubicBezTo>
                  <a:lnTo>
                    <a:pt x="1959865" y="91345"/>
                  </a:lnTo>
                  <a:cubicBezTo>
                    <a:pt x="1959865" y="40958"/>
                    <a:pt x="1918907" y="0"/>
                    <a:pt x="1868519"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5" name="Google Shape;1025;p32"/>
            <p:cNvGrpSpPr/>
            <p:nvPr/>
          </p:nvGrpSpPr>
          <p:grpSpPr>
            <a:xfrm>
              <a:off x="6568493" y="84720"/>
              <a:ext cx="1649109" cy="1669065"/>
              <a:chOff x="8921020" y="472154"/>
              <a:chExt cx="1959958" cy="1983676"/>
            </a:xfrm>
          </p:grpSpPr>
          <p:sp>
            <p:nvSpPr>
              <p:cNvPr id="1026" name="Google Shape;1026;p32"/>
              <p:cNvSpPr/>
              <p:nvPr/>
            </p:nvSpPr>
            <p:spPr>
              <a:xfrm>
                <a:off x="8921114" y="472154"/>
                <a:ext cx="1959864" cy="1983676"/>
              </a:xfrm>
              <a:custGeom>
                <a:avLst/>
                <a:gdLst/>
                <a:ahLst/>
                <a:cxnLst/>
                <a:rect l="l" t="t" r="r" b="b"/>
                <a:pathLst>
                  <a:path w="1959864" h="1983676" extrusionOk="0">
                    <a:moveTo>
                      <a:pt x="1959864" y="91345"/>
                    </a:moveTo>
                    <a:lnTo>
                      <a:pt x="1959864" y="1892427"/>
                    </a:lnTo>
                    <a:cubicBezTo>
                      <a:pt x="1959864" y="1942814"/>
                      <a:pt x="1918907" y="1983677"/>
                      <a:pt x="1868520" y="1983677"/>
                    </a:cubicBezTo>
                    <a:lnTo>
                      <a:pt x="91345" y="1983677"/>
                    </a:lnTo>
                    <a:cubicBezTo>
                      <a:pt x="40958" y="1983677"/>
                      <a:pt x="0" y="1942814"/>
                      <a:pt x="0" y="1892427"/>
                    </a:cubicBezTo>
                    <a:lnTo>
                      <a:pt x="0" y="91345"/>
                    </a:lnTo>
                    <a:cubicBezTo>
                      <a:pt x="0" y="40958"/>
                      <a:pt x="40958" y="0"/>
                      <a:pt x="91345" y="0"/>
                    </a:cubicBezTo>
                    <a:lnTo>
                      <a:pt x="1868520" y="0"/>
                    </a:lnTo>
                    <a:cubicBezTo>
                      <a:pt x="1918907" y="0"/>
                      <a:pt x="1959864" y="40958"/>
                      <a:pt x="1959864" y="913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2"/>
              <p:cNvSpPr/>
              <p:nvPr/>
            </p:nvSpPr>
            <p:spPr>
              <a:xfrm>
                <a:off x="8921020" y="472154"/>
                <a:ext cx="1959958" cy="172307"/>
              </a:xfrm>
              <a:custGeom>
                <a:avLst/>
                <a:gdLst/>
                <a:ahLst/>
                <a:cxnLst/>
                <a:rect l="l" t="t" r="r" b="b"/>
                <a:pathLst>
                  <a:path w="1959958" h="172307" extrusionOk="0">
                    <a:moveTo>
                      <a:pt x="1959959" y="91345"/>
                    </a:moveTo>
                    <a:lnTo>
                      <a:pt x="1959959" y="172307"/>
                    </a:lnTo>
                    <a:lnTo>
                      <a:pt x="0" y="172307"/>
                    </a:lnTo>
                    <a:lnTo>
                      <a:pt x="0" y="91345"/>
                    </a:lnTo>
                    <a:cubicBezTo>
                      <a:pt x="0" y="40958"/>
                      <a:pt x="40957" y="0"/>
                      <a:pt x="91344" y="0"/>
                    </a:cubicBezTo>
                    <a:lnTo>
                      <a:pt x="1868519" y="0"/>
                    </a:lnTo>
                    <a:cubicBezTo>
                      <a:pt x="1918906" y="0"/>
                      <a:pt x="1959864" y="40958"/>
                      <a:pt x="1959864" y="91345"/>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8" name="Google Shape;1028;p32"/>
              <p:cNvGrpSpPr/>
              <p:nvPr/>
            </p:nvGrpSpPr>
            <p:grpSpPr>
              <a:xfrm>
                <a:off x="9011888" y="537781"/>
                <a:ext cx="255174" cy="64389"/>
                <a:chOff x="9011888" y="537781"/>
                <a:chExt cx="255174" cy="64389"/>
              </a:xfrm>
            </p:grpSpPr>
            <p:sp>
              <p:nvSpPr>
                <p:cNvPr id="1029" name="Google Shape;1029;p32"/>
                <p:cNvSpPr/>
                <p:nvPr/>
              </p:nvSpPr>
              <p:spPr>
                <a:xfrm>
                  <a:off x="920267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2"/>
                <p:cNvSpPr/>
                <p:nvPr/>
              </p:nvSpPr>
              <p:spPr>
                <a:xfrm>
                  <a:off x="9107233"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2"/>
                <p:cNvSpPr/>
                <p:nvPr/>
              </p:nvSpPr>
              <p:spPr>
                <a:xfrm>
                  <a:off x="9011888" y="537781"/>
                  <a:ext cx="64389" cy="64389"/>
                </a:xfrm>
                <a:custGeom>
                  <a:avLst/>
                  <a:gdLst/>
                  <a:ahLst/>
                  <a:cxnLst/>
                  <a:rect l="l" t="t" r="r" b="b"/>
                  <a:pathLst>
                    <a:path w="64389" h="64389" extrusionOk="0">
                      <a:moveTo>
                        <a:pt x="64389" y="32195"/>
                      </a:moveTo>
                      <a:cubicBezTo>
                        <a:pt x="64389" y="50006"/>
                        <a:pt x="50006" y="64389"/>
                        <a:pt x="32195" y="64389"/>
                      </a:cubicBezTo>
                      <a:cubicBezTo>
                        <a:pt x="14383" y="64389"/>
                        <a:pt x="0" y="50006"/>
                        <a:pt x="0" y="32195"/>
                      </a:cubicBezTo>
                      <a:cubicBezTo>
                        <a:pt x="0" y="14383"/>
                        <a:pt x="14383" y="0"/>
                        <a:pt x="32195" y="0"/>
                      </a:cubicBezTo>
                      <a:cubicBezTo>
                        <a:pt x="50006" y="0"/>
                        <a:pt x="64389" y="14383"/>
                        <a:pt x="64389" y="32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32" name="Google Shape;1032;p32"/>
            <p:cNvGrpSpPr/>
            <p:nvPr/>
          </p:nvGrpSpPr>
          <p:grpSpPr>
            <a:xfrm>
              <a:off x="6795939" y="406335"/>
              <a:ext cx="1194216" cy="1228757"/>
              <a:chOff x="9191339" y="854392"/>
              <a:chExt cx="1419320" cy="1460372"/>
            </a:xfrm>
          </p:grpSpPr>
          <p:grpSp>
            <p:nvGrpSpPr>
              <p:cNvPr id="1033" name="Google Shape;1033;p32"/>
              <p:cNvGrpSpPr/>
              <p:nvPr/>
            </p:nvGrpSpPr>
            <p:grpSpPr>
              <a:xfrm>
                <a:off x="9191339" y="1884045"/>
                <a:ext cx="604932" cy="420243"/>
                <a:chOff x="9191339" y="1884045"/>
                <a:chExt cx="604932" cy="420243"/>
              </a:xfrm>
            </p:grpSpPr>
            <p:sp>
              <p:nvSpPr>
                <p:cNvPr id="1034" name="Google Shape;1034;p32"/>
                <p:cNvSpPr/>
                <p:nvPr/>
              </p:nvSpPr>
              <p:spPr>
                <a:xfrm>
                  <a:off x="9191339" y="1884045"/>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2"/>
                <p:cNvSpPr/>
                <p:nvPr/>
              </p:nvSpPr>
              <p:spPr>
                <a:xfrm>
                  <a:off x="9449466" y="1884045"/>
                  <a:ext cx="182498" cy="52959"/>
                </a:xfrm>
                <a:custGeom>
                  <a:avLst/>
                  <a:gdLst/>
                  <a:ahLst/>
                  <a:cxnLst/>
                  <a:rect l="l" t="t" r="r" b="b"/>
                  <a:pathLst>
                    <a:path w="182498" h="52959" extrusionOk="0">
                      <a:moveTo>
                        <a:pt x="0" y="0"/>
                      </a:moveTo>
                      <a:lnTo>
                        <a:pt x="182499" y="0"/>
                      </a:lnTo>
                      <a:lnTo>
                        <a:pt x="18249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2"/>
                <p:cNvSpPr/>
                <p:nvPr/>
              </p:nvSpPr>
              <p:spPr>
                <a:xfrm>
                  <a:off x="9651396" y="1884045"/>
                  <a:ext cx="144875" cy="52959"/>
                </a:xfrm>
                <a:custGeom>
                  <a:avLst/>
                  <a:gdLst/>
                  <a:ahLst/>
                  <a:cxnLst/>
                  <a:rect l="l" t="t" r="r" b="b"/>
                  <a:pathLst>
                    <a:path w="144875" h="52959" extrusionOk="0">
                      <a:moveTo>
                        <a:pt x="0" y="0"/>
                      </a:moveTo>
                      <a:lnTo>
                        <a:pt x="144876" y="0"/>
                      </a:lnTo>
                      <a:lnTo>
                        <a:pt x="14487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2"/>
                <p:cNvSpPr/>
                <p:nvPr/>
              </p:nvSpPr>
              <p:spPr>
                <a:xfrm>
                  <a:off x="9308306" y="2006536"/>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2"/>
                <p:cNvSpPr/>
                <p:nvPr/>
              </p:nvSpPr>
              <p:spPr>
                <a:xfrm>
                  <a:off x="9191339" y="2006536"/>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2"/>
                <p:cNvSpPr/>
                <p:nvPr/>
              </p:nvSpPr>
              <p:spPr>
                <a:xfrm>
                  <a:off x="9460325" y="2128932"/>
                  <a:ext cx="230790" cy="52959"/>
                </a:xfrm>
                <a:custGeom>
                  <a:avLst/>
                  <a:gdLst/>
                  <a:ahLst/>
                  <a:cxnLst/>
                  <a:rect l="l" t="t" r="r" b="b"/>
                  <a:pathLst>
                    <a:path w="230790" h="52959" extrusionOk="0">
                      <a:moveTo>
                        <a:pt x="0" y="0"/>
                      </a:moveTo>
                      <a:lnTo>
                        <a:pt x="230791" y="0"/>
                      </a:lnTo>
                      <a:lnTo>
                        <a:pt x="230791"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2"/>
                <p:cNvSpPr/>
                <p:nvPr/>
              </p:nvSpPr>
              <p:spPr>
                <a:xfrm>
                  <a:off x="9713023" y="2128932"/>
                  <a:ext cx="83248" cy="52959"/>
                </a:xfrm>
                <a:custGeom>
                  <a:avLst/>
                  <a:gdLst/>
                  <a:ahLst/>
                  <a:cxnLst/>
                  <a:rect l="l" t="t" r="r" b="b"/>
                  <a:pathLst>
                    <a:path w="83248" h="52959" extrusionOk="0">
                      <a:moveTo>
                        <a:pt x="0" y="0"/>
                      </a:moveTo>
                      <a:lnTo>
                        <a:pt x="83248" y="0"/>
                      </a:lnTo>
                      <a:lnTo>
                        <a:pt x="8324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2"/>
                <p:cNvSpPr/>
                <p:nvPr/>
              </p:nvSpPr>
              <p:spPr>
                <a:xfrm>
                  <a:off x="9191339" y="2128932"/>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2"/>
                <p:cNvSpPr/>
                <p:nvPr/>
              </p:nvSpPr>
              <p:spPr>
                <a:xfrm>
                  <a:off x="9365170" y="225132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2"/>
                <p:cNvSpPr/>
                <p:nvPr/>
              </p:nvSpPr>
              <p:spPr>
                <a:xfrm>
                  <a:off x="9191339" y="225132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4" name="Google Shape;1044;p32"/>
              <p:cNvGrpSpPr/>
              <p:nvPr/>
            </p:nvGrpSpPr>
            <p:grpSpPr>
              <a:xfrm>
                <a:off x="10004774" y="854392"/>
                <a:ext cx="604932" cy="420243"/>
                <a:chOff x="10004774" y="854392"/>
                <a:chExt cx="604932" cy="420243"/>
              </a:xfrm>
            </p:grpSpPr>
            <p:sp>
              <p:nvSpPr>
                <p:cNvPr id="1045" name="Google Shape;1045;p32"/>
                <p:cNvSpPr/>
                <p:nvPr/>
              </p:nvSpPr>
              <p:spPr>
                <a:xfrm>
                  <a:off x="10004774" y="85439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2"/>
                <p:cNvSpPr/>
                <p:nvPr/>
              </p:nvSpPr>
              <p:spPr>
                <a:xfrm>
                  <a:off x="10262901" y="85439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2"/>
                <p:cNvSpPr/>
                <p:nvPr/>
              </p:nvSpPr>
              <p:spPr>
                <a:xfrm>
                  <a:off x="10464831" y="85439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2"/>
                <p:cNvSpPr/>
                <p:nvPr/>
              </p:nvSpPr>
              <p:spPr>
                <a:xfrm>
                  <a:off x="10121741" y="976788"/>
                  <a:ext cx="487965" cy="52959"/>
                </a:xfrm>
                <a:custGeom>
                  <a:avLst/>
                  <a:gdLst/>
                  <a:ahLst/>
                  <a:cxnLst/>
                  <a:rect l="l" t="t" r="r" b="b"/>
                  <a:pathLst>
                    <a:path w="487965" h="52959" extrusionOk="0">
                      <a:moveTo>
                        <a:pt x="0" y="0"/>
                      </a:moveTo>
                      <a:lnTo>
                        <a:pt x="487966" y="0"/>
                      </a:lnTo>
                      <a:lnTo>
                        <a:pt x="48796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2"/>
                <p:cNvSpPr/>
                <p:nvPr/>
              </p:nvSpPr>
              <p:spPr>
                <a:xfrm>
                  <a:off x="10004774" y="976788"/>
                  <a:ext cx="89630" cy="52959"/>
                </a:xfrm>
                <a:custGeom>
                  <a:avLst/>
                  <a:gdLst/>
                  <a:ahLst/>
                  <a:cxnLst/>
                  <a:rect l="l" t="t" r="r" b="b"/>
                  <a:pathLst>
                    <a:path w="89630" h="52959" extrusionOk="0">
                      <a:moveTo>
                        <a:pt x="0" y="0"/>
                      </a:moveTo>
                      <a:lnTo>
                        <a:pt x="89630" y="0"/>
                      </a:lnTo>
                      <a:lnTo>
                        <a:pt x="8963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2"/>
                <p:cNvSpPr/>
                <p:nvPr/>
              </p:nvSpPr>
              <p:spPr>
                <a:xfrm>
                  <a:off x="10273760" y="1099280"/>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2"/>
                <p:cNvSpPr/>
                <p:nvPr/>
              </p:nvSpPr>
              <p:spPr>
                <a:xfrm>
                  <a:off x="10526458" y="1099280"/>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2"/>
                <p:cNvSpPr/>
                <p:nvPr/>
              </p:nvSpPr>
              <p:spPr>
                <a:xfrm>
                  <a:off x="10004774" y="1099280"/>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2"/>
                <p:cNvSpPr/>
                <p:nvPr/>
              </p:nvSpPr>
              <p:spPr>
                <a:xfrm>
                  <a:off x="10178700" y="1221676"/>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2"/>
                <p:cNvSpPr/>
                <p:nvPr/>
              </p:nvSpPr>
              <p:spPr>
                <a:xfrm>
                  <a:off x="10004774" y="1221676"/>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5" name="Google Shape;1055;p32"/>
              <p:cNvGrpSpPr/>
              <p:nvPr/>
            </p:nvGrpSpPr>
            <p:grpSpPr>
              <a:xfrm>
                <a:off x="10004774" y="1374362"/>
                <a:ext cx="604932" cy="303466"/>
                <a:chOff x="10004774" y="1374362"/>
                <a:chExt cx="604932" cy="303466"/>
              </a:xfrm>
            </p:grpSpPr>
            <p:sp>
              <p:nvSpPr>
                <p:cNvPr id="1056" name="Google Shape;1056;p32"/>
                <p:cNvSpPr/>
                <p:nvPr/>
              </p:nvSpPr>
              <p:spPr>
                <a:xfrm>
                  <a:off x="10004774" y="1374362"/>
                  <a:ext cx="237077" cy="52959"/>
                </a:xfrm>
                <a:custGeom>
                  <a:avLst/>
                  <a:gdLst/>
                  <a:ahLst/>
                  <a:cxnLst/>
                  <a:rect l="l" t="t" r="r" b="b"/>
                  <a:pathLst>
                    <a:path w="237077" h="52959" extrusionOk="0">
                      <a:moveTo>
                        <a:pt x="0" y="0"/>
                      </a:moveTo>
                      <a:lnTo>
                        <a:pt x="237077" y="0"/>
                      </a:lnTo>
                      <a:lnTo>
                        <a:pt x="2370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2"/>
                <p:cNvSpPr/>
                <p:nvPr/>
              </p:nvSpPr>
              <p:spPr>
                <a:xfrm>
                  <a:off x="10262901" y="1374362"/>
                  <a:ext cx="182498" cy="52959"/>
                </a:xfrm>
                <a:custGeom>
                  <a:avLst/>
                  <a:gdLst/>
                  <a:ahLst/>
                  <a:cxnLst/>
                  <a:rect l="l" t="t" r="r" b="b"/>
                  <a:pathLst>
                    <a:path w="182498" h="52959" extrusionOk="0">
                      <a:moveTo>
                        <a:pt x="0" y="0"/>
                      </a:moveTo>
                      <a:lnTo>
                        <a:pt x="182498" y="0"/>
                      </a:lnTo>
                      <a:lnTo>
                        <a:pt x="182498"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2"/>
                <p:cNvSpPr/>
                <p:nvPr/>
              </p:nvSpPr>
              <p:spPr>
                <a:xfrm>
                  <a:off x="10464831" y="1374362"/>
                  <a:ext cx="144875" cy="52959"/>
                </a:xfrm>
                <a:custGeom>
                  <a:avLst/>
                  <a:gdLst/>
                  <a:ahLst/>
                  <a:cxnLst/>
                  <a:rect l="l" t="t" r="r" b="b"/>
                  <a:pathLst>
                    <a:path w="144875" h="52959" extrusionOk="0">
                      <a:moveTo>
                        <a:pt x="0" y="0"/>
                      </a:moveTo>
                      <a:lnTo>
                        <a:pt x="144875" y="0"/>
                      </a:lnTo>
                      <a:lnTo>
                        <a:pt x="144875"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2"/>
                <p:cNvSpPr/>
                <p:nvPr/>
              </p:nvSpPr>
              <p:spPr>
                <a:xfrm>
                  <a:off x="10273760" y="1502378"/>
                  <a:ext cx="230790" cy="52959"/>
                </a:xfrm>
                <a:custGeom>
                  <a:avLst/>
                  <a:gdLst/>
                  <a:ahLst/>
                  <a:cxnLst/>
                  <a:rect l="l" t="t" r="r" b="b"/>
                  <a:pathLst>
                    <a:path w="230790" h="52959" extrusionOk="0">
                      <a:moveTo>
                        <a:pt x="0" y="0"/>
                      </a:moveTo>
                      <a:lnTo>
                        <a:pt x="230790" y="0"/>
                      </a:lnTo>
                      <a:lnTo>
                        <a:pt x="230790"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2"/>
                <p:cNvSpPr/>
                <p:nvPr/>
              </p:nvSpPr>
              <p:spPr>
                <a:xfrm>
                  <a:off x="10526458" y="1502378"/>
                  <a:ext cx="83248" cy="52959"/>
                </a:xfrm>
                <a:custGeom>
                  <a:avLst/>
                  <a:gdLst/>
                  <a:ahLst/>
                  <a:cxnLst/>
                  <a:rect l="l" t="t" r="r" b="b"/>
                  <a:pathLst>
                    <a:path w="83248" h="52959" extrusionOk="0">
                      <a:moveTo>
                        <a:pt x="0" y="0"/>
                      </a:moveTo>
                      <a:lnTo>
                        <a:pt x="83249" y="0"/>
                      </a:lnTo>
                      <a:lnTo>
                        <a:pt x="83249"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2"/>
                <p:cNvSpPr/>
                <p:nvPr/>
              </p:nvSpPr>
              <p:spPr>
                <a:xfrm>
                  <a:off x="10004774" y="1502378"/>
                  <a:ext cx="247935" cy="52959"/>
                </a:xfrm>
                <a:custGeom>
                  <a:avLst/>
                  <a:gdLst/>
                  <a:ahLst/>
                  <a:cxnLst/>
                  <a:rect l="l" t="t" r="r" b="b"/>
                  <a:pathLst>
                    <a:path w="247935" h="52959" extrusionOk="0">
                      <a:moveTo>
                        <a:pt x="0" y="0"/>
                      </a:moveTo>
                      <a:lnTo>
                        <a:pt x="247936" y="0"/>
                      </a:lnTo>
                      <a:lnTo>
                        <a:pt x="247936"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2"/>
                <p:cNvSpPr/>
                <p:nvPr/>
              </p:nvSpPr>
              <p:spPr>
                <a:xfrm>
                  <a:off x="10178700" y="1624869"/>
                  <a:ext cx="200977" cy="52959"/>
                </a:xfrm>
                <a:custGeom>
                  <a:avLst/>
                  <a:gdLst/>
                  <a:ahLst/>
                  <a:cxnLst/>
                  <a:rect l="l" t="t" r="r" b="b"/>
                  <a:pathLst>
                    <a:path w="200977" h="52959" extrusionOk="0">
                      <a:moveTo>
                        <a:pt x="0" y="0"/>
                      </a:moveTo>
                      <a:lnTo>
                        <a:pt x="200977" y="0"/>
                      </a:lnTo>
                      <a:lnTo>
                        <a:pt x="20097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2"/>
                <p:cNvSpPr/>
                <p:nvPr/>
              </p:nvSpPr>
              <p:spPr>
                <a:xfrm>
                  <a:off x="10004774" y="1624869"/>
                  <a:ext cx="151256" cy="52959"/>
                </a:xfrm>
                <a:custGeom>
                  <a:avLst/>
                  <a:gdLst/>
                  <a:ahLst/>
                  <a:cxnLst/>
                  <a:rect l="l" t="t" r="r" b="b"/>
                  <a:pathLst>
                    <a:path w="151256" h="52959" extrusionOk="0">
                      <a:moveTo>
                        <a:pt x="0" y="0"/>
                      </a:moveTo>
                      <a:lnTo>
                        <a:pt x="151257" y="0"/>
                      </a:lnTo>
                      <a:lnTo>
                        <a:pt x="151257" y="52959"/>
                      </a:lnTo>
                      <a:lnTo>
                        <a:pt x="0" y="5295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4" name="Google Shape;1064;p32"/>
              <p:cNvSpPr/>
              <p:nvPr/>
            </p:nvSpPr>
            <p:spPr>
              <a:xfrm>
                <a:off x="10004774" y="1875948"/>
                <a:ext cx="605885" cy="438816"/>
              </a:xfrm>
              <a:custGeom>
                <a:avLst/>
                <a:gdLst/>
                <a:ahLst/>
                <a:cxnLst/>
                <a:rect l="l" t="t" r="r" b="b"/>
                <a:pathLst>
                  <a:path w="605885" h="438816" extrusionOk="0">
                    <a:moveTo>
                      <a:pt x="572167" y="0"/>
                    </a:moveTo>
                    <a:cubicBezTo>
                      <a:pt x="590789" y="0"/>
                      <a:pt x="605885" y="15096"/>
                      <a:pt x="605885" y="33718"/>
                    </a:cubicBezTo>
                    <a:lnTo>
                      <a:pt x="605885" y="405098"/>
                    </a:lnTo>
                    <a:cubicBezTo>
                      <a:pt x="605885" y="423720"/>
                      <a:pt x="590789" y="438817"/>
                      <a:pt x="572167" y="438817"/>
                    </a:cubicBezTo>
                    <a:lnTo>
                      <a:pt x="33718" y="438817"/>
                    </a:lnTo>
                    <a:cubicBezTo>
                      <a:pt x="15096" y="438817"/>
                      <a:pt x="0" y="423720"/>
                      <a:pt x="0" y="405098"/>
                    </a:cubicBezTo>
                    <a:lnTo>
                      <a:pt x="0" y="33718"/>
                    </a:lnTo>
                    <a:cubicBezTo>
                      <a:pt x="0" y="15096"/>
                      <a:pt x="15096" y="0"/>
                      <a:pt x="3371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2"/>
              <p:cNvSpPr/>
              <p:nvPr/>
            </p:nvSpPr>
            <p:spPr>
              <a:xfrm>
                <a:off x="9191339" y="860202"/>
                <a:ext cx="605885" cy="815149"/>
              </a:xfrm>
              <a:custGeom>
                <a:avLst/>
                <a:gdLst/>
                <a:ahLst/>
                <a:cxnLst/>
                <a:rect l="l" t="t" r="r" b="b"/>
                <a:pathLst>
                  <a:path w="605885" h="815149" extrusionOk="0">
                    <a:moveTo>
                      <a:pt x="554260" y="0"/>
                    </a:moveTo>
                    <a:cubicBezTo>
                      <a:pt x="582772" y="0"/>
                      <a:pt x="605885" y="23114"/>
                      <a:pt x="605885" y="51625"/>
                    </a:cubicBezTo>
                    <a:lnTo>
                      <a:pt x="605885" y="763524"/>
                    </a:lnTo>
                    <a:cubicBezTo>
                      <a:pt x="605885" y="792036"/>
                      <a:pt x="582771" y="815150"/>
                      <a:pt x="554260" y="815150"/>
                    </a:cubicBezTo>
                    <a:lnTo>
                      <a:pt x="51625" y="815150"/>
                    </a:lnTo>
                    <a:cubicBezTo>
                      <a:pt x="23113" y="815150"/>
                      <a:pt x="0" y="792036"/>
                      <a:pt x="0" y="763524"/>
                    </a:cubicBezTo>
                    <a:lnTo>
                      <a:pt x="0" y="51625"/>
                    </a:lnTo>
                    <a:cubicBezTo>
                      <a:pt x="0" y="23114"/>
                      <a:pt x="23113" y="0"/>
                      <a:pt x="5162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6" name="Google Shape;1066;p32"/>
            <p:cNvGrpSpPr/>
            <p:nvPr/>
          </p:nvGrpSpPr>
          <p:grpSpPr>
            <a:xfrm>
              <a:off x="6717319" y="354723"/>
              <a:ext cx="656533" cy="799751"/>
              <a:chOff x="9097899" y="793051"/>
              <a:chExt cx="780287" cy="950500"/>
            </a:xfrm>
          </p:grpSpPr>
          <p:grpSp>
            <p:nvGrpSpPr>
              <p:cNvPr id="1067" name="Google Shape;1067;p32"/>
              <p:cNvGrpSpPr/>
              <p:nvPr/>
            </p:nvGrpSpPr>
            <p:grpSpPr>
              <a:xfrm>
                <a:off x="9118758" y="814006"/>
                <a:ext cx="747999" cy="918020"/>
                <a:chOff x="9118758" y="814006"/>
                <a:chExt cx="747999" cy="918020"/>
              </a:xfrm>
            </p:grpSpPr>
            <p:sp>
              <p:nvSpPr>
                <p:cNvPr id="1068" name="Google Shape;1068;p32"/>
                <p:cNvSpPr/>
                <p:nvPr/>
              </p:nvSpPr>
              <p:spPr>
                <a:xfrm>
                  <a:off x="9131522" y="1722501"/>
                  <a:ext cx="700277" cy="9525"/>
                </a:xfrm>
                <a:custGeom>
                  <a:avLst/>
                  <a:gdLst/>
                  <a:ahLst/>
                  <a:cxnLst/>
                  <a:rect l="l" t="t" r="r" b="b"/>
                  <a:pathLst>
                    <a:path w="700277" h="9525" extrusionOk="0">
                      <a:moveTo>
                        <a:pt x="700278" y="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2"/>
                <p:cNvSpPr/>
                <p:nvPr/>
              </p:nvSpPr>
              <p:spPr>
                <a:xfrm>
                  <a:off x="9118758" y="826579"/>
                  <a:ext cx="9525" cy="870680"/>
                </a:xfrm>
                <a:custGeom>
                  <a:avLst/>
                  <a:gdLst/>
                  <a:ahLst/>
                  <a:cxnLst/>
                  <a:rect l="l" t="t" r="r" b="b"/>
                  <a:pathLst>
                    <a:path w="9525" h="870680" extrusionOk="0">
                      <a:moveTo>
                        <a:pt x="0" y="870680"/>
                      </a:moveTo>
                      <a:lnTo>
                        <a:pt x="0"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2"/>
                <p:cNvSpPr/>
                <p:nvPr/>
              </p:nvSpPr>
              <p:spPr>
                <a:xfrm>
                  <a:off x="9144285" y="814006"/>
                  <a:ext cx="700277" cy="9525"/>
                </a:xfrm>
                <a:custGeom>
                  <a:avLst/>
                  <a:gdLst/>
                  <a:ahLst/>
                  <a:cxnLst/>
                  <a:rect l="l" t="t" r="r" b="b"/>
                  <a:pathLst>
                    <a:path w="700277" h="9525" extrusionOk="0">
                      <a:moveTo>
                        <a:pt x="0" y="0"/>
                      </a:moveTo>
                      <a:lnTo>
                        <a:pt x="700278" y="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2"/>
                <p:cNvSpPr/>
                <p:nvPr/>
              </p:nvSpPr>
              <p:spPr>
                <a:xfrm>
                  <a:off x="9857232" y="839247"/>
                  <a:ext cx="9525" cy="870680"/>
                </a:xfrm>
                <a:custGeom>
                  <a:avLst/>
                  <a:gdLst/>
                  <a:ahLst/>
                  <a:cxnLst/>
                  <a:rect l="l" t="t" r="r" b="b"/>
                  <a:pathLst>
                    <a:path w="9525" h="870680" extrusionOk="0">
                      <a:moveTo>
                        <a:pt x="0" y="0"/>
                      </a:moveTo>
                      <a:lnTo>
                        <a:pt x="0" y="870680"/>
                      </a:lnTo>
                    </a:path>
                  </a:pathLst>
                </a:custGeom>
                <a:solidFill>
                  <a:schemeClr val="dk1"/>
                </a:solidFill>
                <a:ln w="1275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2" name="Google Shape;1072;p32"/>
              <p:cNvGrpSpPr/>
              <p:nvPr/>
            </p:nvGrpSpPr>
            <p:grpSpPr>
              <a:xfrm>
                <a:off x="9097899" y="793051"/>
                <a:ext cx="780287" cy="950500"/>
                <a:chOff x="9097899" y="793051"/>
                <a:chExt cx="780287" cy="950500"/>
              </a:xfrm>
            </p:grpSpPr>
            <p:grpSp>
              <p:nvGrpSpPr>
                <p:cNvPr id="1073" name="Google Shape;1073;p32"/>
                <p:cNvGrpSpPr/>
                <p:nvPr/>
              </p:nvGrpSpPr>
              <p:grpSpPr>
                <a:xfrm>
                  <a:off x="9097899" y="793051"/>
                  <a:ext cx="780287" cy="41909"/>
                  <a:chOff x="9097899" y="793051"/>
                  <a:chExt cx="780287" cy="41909"/>
                </a:xfrm>
              </p:grpSpPr>
              <p:sp>
                <p:nvSpPr>
                  <p:cNvPr id="1074" name="Google Shape;1074;p32"/>
                  <p:cNvSpPr/>
                  <p:nvPr/>
                </p:nvSpPr>
                <p:spPr>
                  <a:xfrm>
                    <a:off x="9097899"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2"/>
                  <p:cNvSpPr/>
                  <p:nvPr/>
                </p:nvSpPr>
                <p:spPr>
                  <a:xfrm>
                    <a:off x="9467088"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2"/>
                  <p:cNvSpPr/>
                  <p:nvPr/>
                </p:nvSpPr>
                <p:spPr>
                  <a:xfrm>
                    <a:off x="9836277" y="793051"/>
                    <a:ext cx="41909" cy="41909"/>
                  </a:xfrm>
                  <a:custGeom>
                    <a:avLst/>
                    <a:gdLst/>
                    <a:ahLst/>
                    <a:cxnLst/>
                    <a:rect l="l" t="t" r="r" b="b"/>
                    <a:pathLst>
                      <a:path w="41909" h="41909"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7" name="Google Shape;1077;p32"/>
                <p:cNvGrpSpPr/>
                <p:nvPr/>
              </p:nvGrpSpPr>
              <p:grpSpPr>
                <a:xfrm>
                  <a:off x="9097899" y="1247298"/>
                  <a:ext cx="780287" cy="41910"/>
                  <a:chOff x="9097899" y="1247298"/>
                  <a:chExt cx="780287" cy="41910"/>
                </a:xfrm>
              </p:grpSpPr>
              <p:sp>
                <p:nvSpPr>
                  <p:cNvPr id="1078" name="Google Shape;1078;p32"/>
                  <p:cNvSpPr/>
                  <p:nvPr/>
                </p:nvSpPr>
                <p:spPr>
                  <a:xfrm>
                    <a:off x="9097899"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2"/>
                  <p:cNvSpPr/>
                  <p:nvPr/>
                </p:nvSpPr>
                <p:spPr>
                  <a:xfrm>
                    <a:off x="9836277" y="1247298"/>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80" name="Google Shape;1080;p32"/>
                <p:cNvGrpSpPr/>
                <p:nvPr/>
              </p:nvGrpSpPr>
              <p:grpSpPr>
                <a:xfrm>
                  <a:off x="9097899" y="1701641"/>
                  <a:ext cx="780287" cy="41910"/>
                  <a:chOff x="9097899" y="1701641"/>
                  <a:chExt cx="780287" cy="41910"/>
                </a:xfrm>
              </p:grpSpPr>
              <p:sp>
                <p:nvSpPr>
                  <p:cNvPr id="1081" name="Google Shape;1081;p32"/>
                  <p:cNvSpPr/>
                  <p:nvPr/>
                </p:nvSpPr>
                <p:spPr>
                  <a:xfrm>
                    <a:off x="9097899"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32"/>
                  <p:cNvSpPr/>
                  <p:nvPr/>
                </p:nvSpPr>
                <p:spPr>
                  <a:xfrm>
                    <a:off x="9467088"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32"/>
                  <p:cNvSpPr/>
                  <p:nvPr/>
                </p:nvSpPr>
                <p:spPr>
                  <a:xfrm>
                    <a:off x="9836277" y="1701641"/>
                    <a:ext cx="41909" cy="41910"/>
                  </a:xfrm>
                  <a:custGeom>
                    <a:avLst/>
                    <a:gdLst/>
                    <a:ahLst/>
                    <a:cxnLst/>
                    <a:rect l="l" t="t" r="r" b="b"/>
                    <a:pathLst>
                      <a:path w="41909" h="41910" extrusionOk="0">
                        <a:moveTo>
                          <a:pt x="0" y="0"/>
                        </a:moveTo>
                        <a:lnTo>
                          <a:pt x="41910" y="0"/>
                        </a:lnTo>
                        <a:lnTo>
                          <a:pt x="41910" y="41910"/>
                        </a:lnTo>
                        <a:lnTo>
                          <a:pt x="0" y="419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84" name="Google Shape;1084;p32"/>
            <p:cNvGrpSpPr/>
            <p:nvPr/>
          </p:nvGrpSpPr>
          <p:grpSpPr>
            <a:xfrm>
              <a:off x="7074117" y="956519"/>
              <a:ext cx="215826" cy="125825"/>
              <a:chOff x="9521952" y="1508283"/>
              <a:chExt cx="256508" cy="149542"/>
            </a:xfrm>
          </p:grpSpPr>
          <p:sp>
            <p:nvSpPr>
              <p:cNvPr id="1085" name="Google Shape;1085;p32"/>
              <p:cNvSpPr/>
              <p:nvPr/>
            </p:nvSpPr>
            <p:spPr>
              <a:xfrm>
                <a:off x="9521952" y="1508283"/>
                <a:ext cx="256508" cy="149542"/>
              </a:xfrm>
              <a:custGeom>
                <a:avLst/>
                <a:gdLst/>
                <a:ahLst/>
                <a:cxnLst/>
                <a:rect l="l" t="t" r="r" b="b"/>
                <a:pathLst>
                  <a:path w="256508" h="149542" extrusionOk="0">
                    <a:moveTo>
                      <a:pt x="218694" y="0"/>
                    </a:moveTo>
                    <a:cubicBezTo>
                      <a:pt x="239578" y="0"/>
                      <a:pt x="256508" y="16930"/>
                      <a:pt x="256508" y="37814"/>
                    </a:cubicBezTo>
                    <a:lnTo>
                      <a:pt x="256508" y="111728"/>
                    </a:lnTo>
                    <a:cubicBezTo>
                      <a:pt x="256508" y="132612"/>
                      <a:pt x="239578" y="149543"/>
                      <a:pt x="218694" y="149543"/>
                    </a:cubicBezTo>
                    <a:lnTo>
                      <a:pt x="37814" y="149543"/>
                    </a:lnTo>
                    <a:cubicBezTo>
                      <a:pt x="16930" y="149543"/>
                      <a:pt x="1" y="132612"/>
                      <a:pt x="1" y="111728"/>
                    </a:cubicBezTo>
                    <a:lnTo>
                      <a:pt x="1" y="37814"/>
                    </a:lnTo>
                    <a:cubicBezTo>
                      <a:pt x="1" y="16930"/>
                      <a:pt x="16930" y="0"/>
                      <a:pt x="37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6" name="Google Shape;1086;p32"/>
              <p:cNvGrpSpPr/>
              <p:nvPr/>
            </p:nvGrpSpPr>
            <p:grpSpPr>
              <a:xfrm>
                <a:off x="9556578" y="1534618"/>
                <a:ext cx="183763" cy="98921"/>
                <a:chOff x="9556578" y="1534618"/>
                <a:chExt cx="183763" cy="98921"/>
              </a:xfrm>
            </p:grpSpPr>
            <p:grpSp>
              <p:nvGrpSpPr>
                <p:cNvPr id="1087" name="Google Shape;1087;p32"/>
                <p:cNvGrpSpPr/>
                <p:nvPr/>
              </p:nvGrpSpPr>
              <p:grpSpPr>
                <a:xfrm>
                  <a:off x="9645396" y="1536115"/>
                  <a:ext cx="94945" cy="94946"/>
                  <a:chOff x="9645396" y="1536115"/>
                  <a:chExt cx="94945" cy="94946"/>
                </a:xfrm>
              </p:grpSpPr>
              <p:sp>
                <p:nvSpPr>
                  <p:cNvPr id="1088" name="Google Shape;1088;p32"/>
                  <p:cNvSpPr/>
                  <p:nvPr/>
                </p:nvSpPr>
                <p:spPr>
                  <a:xfrm>
                    <a:off x="9645396" y="1588389"/>
                    <a:ext cx="42671" cy="42672"/>
                  </a:xfrm>
                  <a:custGeom>
                    <a:avLst/>
                    <a:gdLst/>
                    <a:ahLst/>
                    <a:cxnLst/>
                    <a:rect l="l" t="t" r="r" b="b"/>
                    <a:pathLst>
                      <a:path w="42671" h="42672" extrusionOk="0">
                        <a:moveTo>
                          <a:pt x="16764" y="31147"/>
                        </a:moveTo>
                        <a:lnTo>
                          <a:pt x="42672" y="5144"/>
                        </a:lnTo>
                        <a:lnTo>
                          <a:pt x="37529" y="0"/>
                        </a:lnTo>
                        <a:lnTo>
                          <a:pt x="11525" y="25908"/>
                        </a:lnTo>
                        <a:lnTo>
                          <a:pt x="6382" y="28765"/>
                        </a:lnTo>
                        <a:lnTo>
                          <a:pt x="0" y="38576"/>
                        </a:lnTo>
                        <a:lnTo>
                          <a:pt x="4096" y="42672"/>
                        </a:lnTo>
                        <a:lnTo>
                          <a:pt x="13906" y="36290"/>
                        </a:lnTo>
                        <a:lnTo>
                          <a:pt x="16764" y="3114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2"/>
                  <p:cNvSpPr/>
                  <p:nvPr/>
                </p:nvSpPr>
                <p:spPr>
                  <a:xfrm>
                    <a:off x="9674923" y="1536115"/>
                    <a:ext cx="65418" cy="65418"/>
                  </a:xfrm>
                  <a:custGeom>
                    <a:avLst/>
                    <a:gdLst/>
                    <a:ahLst/>
                    <a:cxnLst/>
                    <a:rect l="l" t="t" r="r" b="b"/>
                    <a:pathLst>
                      <a:path w="65418" h="65418" extrusionOk="0">
                        <a:moveTo>
                          <a:pt x="36576" y="54845"/>
                        </a:moveTo>
                        <a:lnTo>
                          <a:pt x="63246" y="28175"/>
                        </a:lnTo>
                        <a:cubicBezTo>
                          <a:pt x="64008" y="27413"/>
                          <a:pt x="64484" y="26461"/>
                          <a:pt x="64770" y="25413"/>
                        </a:cubicBezTo>
                        <a:cubicBezTo>
                          <a:pt x="65627" y="21794"/>
                          <a:pt x="66866" y="13602"/>
                          <a:pt x="59341" y="6077"/>
                        </a:cubicBezTo>
                        <a:cubicBezTo>
                          <a:pt x="51816" y="-1447"/>
                          <a:pt x="43625" y="-209"/>
                          <a:pt x="40005" y="648"/>
                        </a:cubicBezTo>
                        <a:cubicBezTo>
                          <a:pt x="38958" y="934"/>
                          <a:pt x="38005" y="1410"/>
                          <a:pt x="37243" y="2172"/>
                        </a:cubicBezTo>
                        <a:lnTo>
                          <a:pt x="10573" y="28842"/>
                        </a:lnTo>
                        <a:cubicBezTo>
                          <a:pt x="14669" y="32938"/>
                          <a:pt x="14669" y="39701"/>
                          <a:pt x="10573" y="43796"/>
                        </a:cubicBezTo>
                        <a:lnTo>
                          <a:pt x="8287" y="46082"/>
                        </a:lnTo>
                        <a:lnTo>
                          <a:pt x="4286" y="42082"/>
                        </a:lnTo>
                        <a:lnTo>
                          <a:pt x="0" y="46368"/>
                        </a:lnTo>
                        <a:lnTo>
                          <a:pt x="19050" y="65418"/>
                        </a:lnTo>
                        <a:lnTo>
                          <a:pt x="23336" y="61132"/>
                        </a:lnTo>
                        <a:lnTo>
                          <a:pt x="19336" y="57131"/>
                        </a:lnTo>
                        <a:lnTo>
                          <a:pt x="21622" y="54845"/>
                        </a:lnTo>
                        <a:cubicBezTo>
                          <a:pt x="25718" y="50750"/>
                          <a:pt x="32481" y="50750"/>
                          <a:pt x="36576" y="548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0" name="Google Shape;1090;p32"/>
                <p:cNvGrpSpPr/>
                <p:nvPr/>
              </p:nvGrpSpPr>
              <p:grpSpPr>
                <a:xfrm>
                  <a:off x="9556578" y="1534618"/>
                  <a:ext cx="98773" cy="98921"/>
                  <a:chOff x="9556578" y="1534618"/>
                  <a:chExt cx="98773" cy="98921"/>
                </a:xfrm>
              </p:grpSpPr>
              <p:sp>
                <p:nvSpPr>
                  <p:cNvPr id="1091" name="Google Shape;1091;p32"/>
                  <p:cNvSpPr/>
                  <p:nvPr/>
                </p:nvSpPr>
                <p:spPr>
                  <a:xfrm>
                    <a:off x="9556578" y="1534618"/>
                    <a:ext cx="98773" cy="98921"/>
                  </a:xfrm>
                  <a:custGeom>
                    <a:avLst/>
                    <a:gdLst/>
                    <a:ahLst/>
                    <a:cxnLst/>
                    <a:rect l="l" t="t" r="r" b="b"/>
                    <a:pathLst>
                      <a:path w="98773" h="98921" extrusionOk="0">
                        <a:moveTo>
                          <a:pt x="40717" y="72440"/>
                        </a:moveTo>
                        <a:lnTo>
                          <a:pt x="72244" y="40912"/>
                        </a:lnTo>
                        <a:cubicBezTo>
                          <a:pt x="74149" y="39007"/>
                          <a:pt x="76721" y="38054"/>
                          <a:pt x="79388" y="38054"/>
                        </a:cubicBezTo>
                        <a:cubicBezTo>
                          <a:pt x="84341" y="38150"/>
                          <a:pt x="89389" y="36340"/>
                          <a:pt x="93199" y="32530"/>
                        </a:cubicBezTo>
                        <a:cubicBezTo>
                          <a:pt x="98247" y="27482"/>
                          <a:pt x="99866" y="20243"/>
                          <a:pt x="98057" y="13766"/>
                        </a:cubicBezTo>
                        <a:lnTo>
                          <a:pt x="88722" y="23100"/>
                        </a:lnTo>
                        <a:lnTo>
                          <a:pt x="78435" y="20338"/>
                        </a:lnTo>
                        <a:lnTo>
                          <a:pt x="75673" y="10051"/>
                        </a:lnTo>
                        <a:lnTo>
                          <a:pt x="85007" y="716"/>
                        </a:lnTo>
                        <a:cubicBezTo>
                          <a:pt x="78626" y="-1093"/>
                          <a:pt x="71482" y="526"/>
                          <a:pt x="66434" y="5574"/>
                        </a:cubicBezTo>
                        <a:cubicBezTo>
                          <a:pt x="62624" y="9384"/>
                          <a:pt x="60814" y="14432"/>
                          <a:pt x="60909" y="19385"/>
                        </a:cubicBezTo>
                        <a:cubicBezTo>
                          <a:pt x="60909" y="22052"/>
                          <a:pt x="59957" y="24624"/>
                          <a:pt x="58052" y="26529"/>
                        </a:cubicBezTo>
                        <a:lnTo>
                          <a:pt x="26524" y="58057"/>
                        </a:lnTo>
                        <a:cubicBezTo>
                          <a:pt x="24619" y="59962"/>
                          <a:pt x="22047" y="60914"/>
                          <a:pt x="19380" y="60914"/>
                        </a:cubicBezTo>
                        <a:cubicBezTo>
                          <a:pt x="14427" y="60819"/>
                          <a:pt x="9379" y="62629"/>
                          <a:pt x="5569" y="66439"/>
                        </a:cubicBezTo>
                        <a:cubicBezTo>
                          <a:pt x="-2146" y="74154"/>
                          <a:pt x="-1861" y="86918"/>
                          <a:pt x="6522" y="94252"/>
                        </a:cubicBezTo>
                        <a:cubicBezTo>
                          <a:pt x="13761" y="100634"/>
                          <a:pt x="24905" y="100443"/>
                          <a:pt x="32048" y="93871"/>
                        </a:cubicBezTo>
                        <a:cubicBezTo>
                          <a:pt x="36239" y="89966"/>
                          <a:pt x="38240" y="84632"/>
                          <a:pt x="38145" y="79393"/>
                        </a:cubicBezTo>
                        <a:cubicBezTo>
                          <a:pt x="38145" y="76821"/>
                          <a:pt x="39097" y="74249"/>
                          <a:pt x="41002" y="72440"/>
                        </a:cubicBezTo>
                        <a:close/>
                        <a:moveTo>
                          <a:pt x="16618" y="87965"/>
                        </a:moveTo>
                        <a:lnTo>
                          <a:pt x="10713" y="82060"/>
                        </a:lnTo>
                        <a:lnTo>
                          <a:pt x="12903" y="73964"/>
                        </a:lnTo>
                        <a:lnTo>
                          <a:pt x="21000" y="71773"/>
                        </a:lnTo>
                        <a:lnTo>
                          <a:pt x="26905" y="77678"/>
                        </a:lnTo>
                        <a:lnTo>
                          <a:pt x="24714" y="85775"/>
                        </a:lnTo>
                        <a:lnTo>
                          <a:pt x="16618" y="879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32"/>
                  <p:cNvSpPr/>
                  <p:nvPr/>
                </p:nvSpPr>
                <p:spPr>
                  <a:xfrm>
                    <a:off x="9597270" y="1577125"/>
                    <a:ext cx="15573" cy="15573"/>
                  </a:xfrm>
                  <a:custGeom>
                    <a:avLst/>
                    <a:gdLst/>
                    <a:ahLst/>
                    <a:cxnLst/>
                    <a:rect l="l" t="t" r="r" b="b"/>
                    <a:pathLst>
                      <a:path w="15573" h="15573" extrusionOk="0">
                        <a:moveTo>
                          <a:pt x="786" y="14883"/>
                        </a:moveTo>
                        <a:lnTo>
                          <a:pt x="786" y="14883"/>
                        </a:lnTo>
                        <a:cubicBezTo>
                          <a:pt x="-262" y="13835"/>
                          <a:pt x="-262" y="12025"/>
                          <a:pt x="786" y="10882"/>
                        </a:cubicBezTo>
                        <a:lnTo>
                          <a:pt x="10882" y="786"/>
                        </a:lnTo>
                        <a:cubicBezTo>
                          <a:pt x="11930" y="-262"/>
                          <a:pt x="13740" y="-262"/>
                          <a:pt x="14788" y="786"/>
                        </a:cubicBezTo>
                        <a:lnTo>
                          <a:pt x="14788" y="786"/>
                        </a:lnTo>
                        <a:cubicBezTo>
                          <a:pt x="15835" y="1834"/>
                          <a:pt x="15835" y="3643"/>
                          <a:pt x="14788" y="4691"/>
                        </a:cubicBezTo>
                        <a:lnTo>
                          <a:pt x="4691" y="14788"/>
                        </a:lnTo>
                        <a:cubicBezTo>
                          <a:pt x="3643" y="15835"/>
                          <a:pt x="1834" y="15835"/>
                          <a:pt x="690" y="147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93" name="Google Shape;1093;p32"/>
          <p:cNvGrpSpPr/>
          <p:nvPr/>
        </p:nvGrpSpPr>
        <p:grpSpPr>
          <a:xfrm>
            <a:off x="254436" y="3695349"/>
            <a:ext cx="917374" cy="683570"/>
            <a:chOff x="1914620" y="1930431"/>
            <a:chExt cx="572929" cy="426911"/>
          </a:xfrm>
        </p:grpSpPr>
        <p:grpSp>
          <p:nvGrpSpPr>
            <p:cNvPr id="1094" name="Google Shape;1094;p32"/>
            <p:cNvGrpSpPr/>
            <p:nvPr/>
          </p:nvGrpSpPr>
          <p:grpSpPr>
            <a:xfrm>
              <a:off x="1914620" y="1930431"/>
              <a:ext cx="572929" cy="426911"/>
              <a:chOff x="1914620" y="1930431"/>
              <a:chExt cx="572929" cy="426911"/>
            </a:xfrm>
          </p:grpSpPr>
          <p:sp>
            <p:nvSpPr>
              <p:cNvPr id="1095" name="Google Shape;1095;p32"/>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32"/>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32"/>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98" name="Google Shape;1098;p32"/>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0"/>
                                        </p:tgtEl>
                                        <p:attrNameLst>
                                          <p:attrName>style.visibility</p:attrName>
                                        </p:attrNameLst>
                                      </p:cBhvr>
                                      <p:to>
                                        <p:strVal val="visible"/>
                                      </p:to>
                                    </p:set>
                                    <p:anim calcmode="lin" valueType="num">
                                      <p:cBhvr additive="base">
                                        <p:cTn id="7" dur="500" fill="hold"/>
                                        <p:tgtEl>
                                          <p:spTgt spid="1020"/>
                                        </p:tgtEl>
                                        <p:attrNameLst>
                                          <p:attrName>ppt_x</p:attrName>
                                        </p:attrNameLst>
                                      </p:cBhvr>
                                      <p:tavLst>
                                        <p:tav tm="0">
                                          <p:val>
                                            <p:strVal val="#ppt_x"/>
                                          </p:val>
                                        </p:tav>
                                        <p:tav tm="100000">
                                          <p:val>
                                            <p:strVal val="#ppt_x"/>
                                          </p:val>
                                        </p:tav>
                                      </p:tavLst>
                                    </p:anim>
                                    <p:anim calcmode="lin" valueType="num">
                                      <p:cBhvr additive="base">
                                        <p:cTn id="8" dur="500" fill="hold"/>
                                        <p:tgtEl>
                                          <p:spTgt spid="10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19"/>
                                        </p:tgtEl>
                                        <p:attrNameLst>
                                          <p:attrName>style.visibility</p:attrName>
                                        </p:attrNameLst>
                                      </p:cBhvr>
                                      <p:to>
                                        <p:strVal val="visible"/>
                                      </p:to>
                                    </p:set>
                                    <p:anim calcmode="lin" valueType="num">
                                      <p:cBhvr additive="base">
                                        <p:cTn id="13" dur="500" fill="hold"/>
                                        <p:tgtEl>
                                          <p:spTgt spid="1019"/>
                                        </p:tgtEl>
                                        <p:attrNameLst>
                                          <p:attrName>ppt_x</p:attrName>
                                        </p:attrNameLst>
                                      </p:cBhvr>
                                      <p:tavLst>
                                        <p:tav tm="0">
                                          <p:val>
                                            <p:strVal val="#ppt_x"/>
                                          </p:val>
                                        </p:tav>
                                        <p:tav tm="100000">
                                          <p:val>
                                            <p:strVal val="#ppt_x"/>
                                          </p:val>
                                        </p:tav>
                                      </p:tavLst>
                                    </p:anim>
                                    <p:anim calcmode="lin" valueType="num">
                                      <p:cBhvr additive="base">
                                        <p:cTn id="14" dur="500" fill="hold"/>
                                        <p:tgtEl>
                                          <p:spTgt spid="1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9" grpId="0"/>
      <p:bldP spid="10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7" name="Picture 6">
            <a:extLst>
              <a:ext uri="{FF2B5EF4-FFF2-40B4-BE49-F238E27FC236}">
                <a16:creationId xmlns:a16="http://schemas.microsoft.com/office/drawing/2014/main" id="{887C2E38-C3D5-B86B-8119-48B2BDEFC091}"/>
              </a:ext>
            </a:extLst>
          </p:cNvPr>
          <p:cNvPicPr>
            <a:picLocks noChangeAspect="1"/>
          </p:cNvPicPr>
          <p:nvPr/>
        </p:nvPicPr>
        <p:blipFill>
          <a:blip r:embed="rId3"/>
          <a:stretch>
            <a:fillRect/>
          </a:stretch>
        </p:blipFill>
        <p:spPr>
          <a:xfrm>
            <a:off x="915644" y="660490"/>
            <a:ext cx="7312711" cy="3941246"/>
          </a:xfrm>
          <a:prstGeom prst="rect">
            <a:avLst/>
          </a:prstGeom>
          <a:effectLst>
            <a:softEdge rad="127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0" name="Google Shape;1110;p34"/>
          <p:cNvSpPr txBox="1">
            <a:spLocks noGrp="1"/>
          </p:cNvSpPr>
          <p:nvPr>
            <p:ph type="title"/>
          </p:nvPr>
        </p:nvSpPr>
        <p:spPr>
          <a:xfrm>
            <a:off x="0" y="650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dirty="0">
                <a:latin typeface="Algerian" panose="04020705040A02060702" pitchFamily="82" charset="0"/>
              </a:rPr>
              <a:t>SYSTEM USERS AND ROLES</a:t>
            </a:r>
            <a:endParaRPr sz="2000" u="sng" dirty="0">
              <a:latin typeface="Algerian" panose="04020705040A02060702" pitchFamily="82" charset="0"/>
            </a:endParaRPr>
          </a:p>
        </p:txBody>
      </p:sp>
      <p:grpSp>
        <p:nvGrpSpPr>
          <p:cNvPr id="1114" name="Google Shape;1114;p34"/>
          <p:cNvGrpSpPr/>
          <p:nvPr/>
        </p:nvGrpSpPr>
        <p:grpSpPr>
          <a:xfrm>
            <a:off x="7658533" y="701383"/>
            <a:ext cx="1187311" cy="624971"/>
            <a:chOff x="3859815" y="2867310"/>
            <a:chExt cx="1262157" cy="664368"/>
          </a:xfrm>
        </p:grpSpPr>
        <p:sp>
          <p:nvSpPr>
            <p:cNvPr id="1115" name="Google Shape;1115;p34"/>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6" name="Google Shape;1116;p34"/>
            <p:cNvGrpSpPr/>
            <p:nvPr/>
          </p:nvGrpSpPr>
          <p:grpSpPr>
            <a:xfrm>
              <a:off x="4275677" y="3065525"/>
              <a:ext cx="334517" cy="380047"/>
              <a:chOff x="4275677" y="3065525"/>
              <a:chExt cx="334517" cy="380047"/>
            </a:xfrm>
          </p:grpSpPr>
          <p:grpSp>
            <p:nvGrpSpPr>
              <p:cNvPr id="1117" name="Google Shape;1117;p34"/>
              <p:cNvGrpSpPr/>
              <p:nvPr/>
            </p:nvGrpSpPr>
            <p:grpSpPr>
              <a:xfrm>
                <a:off x="4275677" y="3065525"/>
                <a:ext cx="334517" cy="380047"/>
                <a:chOff x="4275677" y="3065525"/>
                <a:chExt cx="334517" cy="380047"/>
              </a:xfrm>
            </p:grpSpPr>
            <p:grpSp>
              <p:nvGrpSpPr>
                <p:cNvPr id="1118" name="Google Shape;1118;p34"/>
                <p:cNvGrpSpPr/>
                <p:nvPr/>
              </p:nvGrpSpPr>
              <p:grpSpPr>
                <a:xfrm>
                  <a:off x="4275677" y="3301269"/>
                  <a:ext cx="334422" cy="144303"/>
                  <a:chOff x="4275677" y="3301269"/>
                  <a:chExt cx="334422" cy="144303"/>
                </a:xfrm>
              </p:grpSpPr>
              <p:sp>
                <p:nvSpPr>
                  <p:cNvPr id="1119" name="Google Shape;1119;p34"/>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1" name="Google Shape;1121;p34"/>
                <p:cNvGrpSpPr/>
                <p:nvPr/>
              </p:nvGrpSpPr>
              <p:grpSpPr>
                <a:xfrm>
                  <a:off x="4275677" y="3183350"/>
                  <a:ext cx="334422" cy="144302"/>
                  <a:chOff x="4275677" y="3183350"/>
                  <a:chExt cx="334422" cy="144302"/>
                </a:xfrm>
              </p:grpSpPr>
              <p:sp>
                <p:nvSpPr>
                  <p:cNvPr id="1122" name="Google Shape;1122;p34"/>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34"/>
                <p:cNvGrpSpPr/>
                <p:nvPr/>
              </p:nvGrpSpPr>
              <p:grpSpPr>
                <a:xfrm>
                  <a:off x="4275677" y="3065525"/>
                  <a:ext cx="334517" cy="144303"/>
                  <a:chOff x="4275677" y="3065525"/>
                  <a:chExt cx="334517" cy="144303"/>
                </a:xfrm>
              </p:grpSpPr>
              <p:sp>
                <p:nvSpPr>
                  <p:cNvPr id="1125" name="Google Shape;1125;p34"/>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27" name="Google Shape;1127;p34"/>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EC8FCF1A-9469-A9EF-A4C5-0DA82581D7F2}"/>
              </a:ext>
            </a:extLst>
          </p:cNvPr>
          <p:cNvPicPr>
            <a:picLocks noChangeAspect="1"/>
          </p:cNvPicPr>
          <p:nvPr/>
        </p:nvPicPr>
        <p:blipFill>
          <a:blip r:embed="rId3"/>
          <a:stretch>
            <a:fillRect/>
          </a:stretch>
        </p:blipFill>
        <p:spPr>
          <a:xfrm>
            <a:off x="290328" y="614942"/>
            <a:ext cx="4781677" cy="3742761"/>
          </a:xfrm>
          <a:prstGeom prst="rect">
            <a:avLst/>
          </a:prstGeom>
        </p:spPr>
      </p:pic>
      <p:pic>
        <p:nvPicPr>
          <p:cNvPr id="4" name="Picture 3">
            <a:extLst>
              <a:ext uri="{FF2B5EF4-FFF2-40B4-BE49-F238E27FC236}">
                <a16:creationId xmlns:a16="http://schemas.microsoft.com/office/drawing/2014/main" id="{D9BD132F-CEEA-A18E-7D59-832807B9AD28}"/>
              </a:ext>
            </a:extLst>
          </p:cNvPr>
          <p:cNvPicPr>
            <a:picLocks noChangeAspect="1"/>
          </p:cNvPicPr>
          <p:nvPr/>
        </p:nvPicPr>
        <p:blipFill>
          <a:blip r:embed="rId4"/>
          <a:stretch>
            <a:fillRect/>
          </a:stretch>
        </p:blipFill>
        <p:spPr>
          <a:xfrm>
            <a:off x="4319406" y="2640612"/>
            <a:ext cx="4513881" cy="23530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36"/>
          <p:cNvSpPr txBox="1">
            <a:spLocks noGrp="1"/>
          </p:cNvSpPr>
          <p:nvPr>
            <p:ph type="subTitle" idx="6"/>
          </p:nvPr>
        </p:nvSpPr>
        <p:spPr>
          <a:xfrm>
            <a:off x="1010598" y="759083"/>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ADVANTAGES</a:t>
            </a:r>
            <a:endParaRPr u="sng" dirty="0"/>
          </a:p>
        </p:txBody>
      </p:sp>
      <p:sp>
        <p:nvSpPr>
          <p:cNvPr id="1146" name="Google Shape;1146;p36"/>
          <p:cNvSpPr txBox="1">
            <a:spLocks noGrp="1"/>
          </p:cNvSpPr>
          <p:nvPr>
            <p:ph type="title"/>
          </p:nvPr>
        </p:nvSpPr>
        <p:spPr>
          <a:xfrm>
            <a:off x="-20294" y="-30038"/>
            <a:ext cx="9324314" cy="4454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ADVANTAGES ,LIMITATIONS AND </a:t>
            </a:r>
            <a:br>
              <a:rPr lang="en" u="sng" dirty="0"/>
            </a:br>
            <a:r>
              <a:rPr lang="en" u="sng" dirty="0"/>
              <a:t>FUTURE SCOPE</a:t>
            </a:r>
            <a:endParaRPr u="sng" dirty="0"/>
          </a:p>
        </p:txBody>
      </p:sp>
      <p:sp>
        <p:nvSpPr>
          <p:cNvPr id="1148" name="Google Shape;1148;p36"/>
          <p:cNvSpPr txBox="1">
            <a:spLocks noGrp="1"/>
          </p:cNvSpPr>
          <p:nvPr>
            <p:ph type="subTitle" idx="2"/>
          </p:nvPr>
        </p:nvSpPr>
        <p:spPr>
          <a:xfrm>
            <a:off x="3821598" y="1824077"/>
            <a:ext cx="2811000" cy="1038600"/>
          </a:xfrm>
          <a:prstGeom prst="rect">
            <a:avLst/>
          </a:prstGeom>
        </p:spPr>
        <p:txBody>
          <a:bodyPr spcFirstLastPara="1" wrap="square" lIns="91425" tIns="91425" rIns="91425" bIns="91425" anchor="t" anchorCtr="0">
            <a:noAutofit/>
          </a:bodyPr>
          <a:lstStyle/>
          <a:p>
            <a:pPr marL="171450" lvl="0" indent="-171450">
              <a:buFont typeface="Wingdings" panose="05000000000000000000" pitchFamily="2" charset="2"/>
              <a:buChar char="Ø"/>
            </a:pPr>
            <a:r>
              <a:rPr lang="en-US" dirty="0"/>
              <a:t>Web-only (mobile app planned in future)</a:t>
            </a:r>
          </a:p>
          <a:p>
            <a:pPr marL="171450" lvl="0" indent="-171450">
              <a:buFont typeface="Wingdings" panose="05000000000000000000" pitchFamily="2" charset="2"/>
              <a:buChar char="Ø"/>
            </a:pPr>
            <a:r>
              <a:rPr lang="en-US" dirty="0"/>
              <a:t>AI fraud detection initially rule-based; ML models will enhance accuracy</a:t>
            </a:r>
          </a:p>
          <a:p>
            <a:pPr marL="171450" lvl="0" indent="-171450">
              <a:buFont typeface="Wingdings" panose="05000000000000000000" pitchFamily="2" charset="2"/>
              <a:buChar char="Ø"/>
            </a:pPr>
            <a:r>
              <a:rPr lang="en-US" dirty="0"/>
              <a:t>Integration with external insurance providers pending</a:t>
            </a:r>
          </a:p>
          <a:p>
            <a:pPr marL="171450" lvl="0" indent="-171450">
              <a:buFont typeface="Wingdings" panose="05000000000000000000" pitchFamily="2" charset="2"/>
              <a:buChar char="Ø"/>
            </a:pPr>
            <a:r>
              <a:rPr lang="en-US" dirty="0"/>
              <a:t>Requires internet connectivity</a:t>
            </a:r>
            <a:endParaRPr dirty="0"/>
          </a:p>
        </p:txBody>
      </p:sp>
      <p:sp>
        <p:nvSpPr>
          <p:cNvPr id="1149" name="Google Shape;1149;p36"/>
          <p:cNvSpPr txBox="1">
            <a:spLocks noGrp="1"/>
          </p:cNvSpPr>
          <p:nvPr>
            <p:ph type="subTitle" idx="3"/>
          </p:nvPr>
        </p:nvSpPr>
        <p:spPr>
          <a:xfrm>
            <a:off x="685021" y="1304777"/>
            <a:ext cx="2811000" cy="1038600"/>
          </a:xfrm>
          <a:prstGeom prst="rect">
            <a:avLst/>
          </a:prstGeom>
        </p:spPr>
        <p:txBody>
          <a:bodyPr spcFirstLastPara="1" wrap="square" lIns="91425" tIns="91425" rIns="91425" bIns="91425" anchor="t" anchorCtr="0">
            <a:noAutofit/>
          </a:bodyPr>
          <a:lstStyle/>
          <a:p>
            <a:pPr marL="171450" lvl="0" indent="-171450">
              <a:buFont typeface="Wingdings" panose="05000000000000000000" pitchFamily="2" charset="2"/>
              <a:buChar char="Ø"/>
            </a:pPr>
            <a:r>
              <a:rPr lang="en-US" dirty="0"/>
              <a:t>Employees: Faster claims, transparency, real-time updates</a:t>
            </a:r>
          </a:p>
          <a:p>
            <a:pPr marL="171450" lvl="0" indent="-171450">
              <a:buFont typeface="Wingdings" panose="05000000000000000000" pitchFamily="2" charset="2"/>
              <a:buChar char="Ø"/>
            </a:pPr>
            <a:r>
              <a:rPr lang="en-US" dirty="0"/>
              <a:t>HR: Reduced workload, automated reporting</a:t>
            </a:r>
          </a:p>
          <a:p>
            <a:pPr marL="171450" lvl="0" indent="-171450">
              <a:buFont typeface="Wingdings" panose="05000000000000000000" pitchFamily="2" charset="2"/>
              <a:buChar char="Ø"/>
            </a:pPr>
            <a:r>
              <a:rPr lang="en-US" dirty="0"/>
              <a:t>Admin: Full control, fraud detection, compliance</a:t>
            </a:r>
          </a:p>
          <a:p>
            <a:pPr marL="171450" lvl="0" indent="-171450">
              <a:buFont typeface="Wingdings" panose="05000000000000000000" pitchFamily="2" charset="2"/>
              <a:buChar char="Ø"/>
            </a:pPr>
            <a:r>
              <a:rPr lang="en-US" dirty="0"/>
              <a:t>Company: Cost reduction, scalable and trusted solution</a:t>
            </a:r>
            <a:endParaRPr dirty="0"/>
          </a:p>
        </p:txBody>
      </p:sp>
      <p:sp>
        <p:nvSpPr>
          <p:cNvPr id="1150" name="Google Shape;1150;p36"/>
          <p:cNvSpPr txBox="1">
            <a:spLocks noGrp="1"/>
          </p:cNvSpPr>
          <p:nvPr>
            <p:ph type="subTitle" idx="4"/>
          </p:nvPr>
        </p:nvSpPr>
        <p:spPr>
          <a:xfrm>
            <a:off x="6727902" y="3313994"/>
            <a:ext cx="2811000" cy="1038600"/>
          </a:xfrm>
          <a:prstGeom prst="rect">
            <a:avLst/>
          </a:prstGeom>
        </p:spPr>
        <p:txBody>
          <a:bodyPr spcFirstLastPara="1" wrap="square" lIns="91425" tIns="91425" rIns="91425" bIns="91425" anchor="t" anchorCtr="0">
            <a:noAutofit/>
          </a:bodyPr>
          <a:lstStyle/>
          <a:p>
            <a:pPr marL="171450" lvl="0" indent="-171450">
              <a:buFont typeface="Wingdings" panose="05000000000000000000" pitchFamily="2" charset="2"/>
              <a:buChar char="Ø"/>
            </a:pPr>
            <a:r>
              <a:rPr lang="en-US" u="sng" dirty="0"/>
              <a:t>Mobile apps (Android/iOS)</a:t>
            </a:r>
          </a:p>
          <a:p>
            <a:pPr marL="0" lvl="0" indent="0"/>
            <a:r>
              <a:rPr lang="en-US" dirty="0"/>
              <a:t>For employees</a:t>
            </a:r>
          </a:p>
          <a:p>
            <a:pPr marL="171450" lvl="0" indent="-171450">
              <a:buFont typeface="Wingdings" panose="05000000000000000000" pitchFamily="2" charset="2"/>
              <a:buChar char="Ø"/>
            </a:pPr>
            <a:r>
              <a:rPr lang="en-US" u="sng" dirty="0"/>
              <a:t>Integration</a:t>
            </a:r>
          </a:p>
          <a:p>
            <a:pPr marL="0" lvl="0" indent="0"/>
            <a:r>
              <a:rPr lang="en-US" dirty="0"/>
              <a:t>With insurance companies and hospitals</a:t>
            </a:r>
          </a:p>
          <a:p>
            <a:pPr marL="171450" lvl="0" indent="-171450">
              <a:buFont typeface="Wingdings" panose="05000000000000000000" pitchFamily="2" charset="2"/>
              <a:buChar char="Ø"/>
            </a:pPr>
            <a:r>
              <a:rPr lang="en-US" u="sng" dirty="0"/>
              <a:t>Blockchain</a:t>
            </a:r>
          </a:p>
          <a:p>
            <a:pPr marL="0" lvl="0" indent="0"/>
            <a:r>
              <a:rPr lang="en-US" dirty="0"/>
              <a:t>For secure claim history</a:t>
            </a:r>
          </a:p>
          <a:p>
            <a:pPr marL="171450" lvl="0" indent="-171450">
              <a:buFont typeface="Wingdings" panose="05000000000000000000" pitchFamily="2" charset="2"/>
              <a:buChar char="Ø"/>
            </a:pPr>
            <a:r>
              <a:rPr lang="en-US" u="sng" dirty="0"/>
              <a:t>Cloud deployment</a:t>
            </a:r>
          </a:p>
          <a:p>
            <a:pPr marL="0" lvl="0" indent="0"/>
            <a:r>
              <a:rPr lang="en-US" dirty="0"/>
              <a:t>For large-scale use</a:t>
            </a:r>
            <a:endParaRPr dirty="0"/>
          </a:p>
        </p:txBody>
      </p:sp>
      <p:sp>
        <p:nvSpPr>
          <p:cNvPr id="1152" name="Google Shape;1152;p36"/>
          <p:cNvSpPr txBox="1">
            <a:spLocks noGrp="1"/>
          </p:cNvSpPr>
          <p:nvPr>
            <p:ph type="subTitle" idx="7"/>
          </p:nvPr>
        </p:nvSpPr>
        <p:spPr>
          <a:xfrm>
            <a:off x="4242479" y="1208438"/>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LIMITATIONS</a:t>
            </a:r>
            <a:endParaRPr u="sng" dirty="0"/>
          </a:p>
        </p:txBody>
      </p:sp>
      <p:sp>
        <p:nvSpPr>
          <p:cNvPr id="1153" name="Google Shape;1153;p36"/>
          <p:cNvSpPr txBox="1">
            <a:spLocks noGrp="1"/>
          </p:cNvSpPr>
          <p:nvPr>
            <p:ph type="subTitle" idx="8"/>
          </p:nvPr>
        </p:nvSpPr>
        <p:spPr>
          <a:xfrm>
            <a:off x="6727902" y="2780516"/>
            <a:ext cx="2811000" cy="6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FUTURE SCOPE</a:t>
            </a:r>
            <a:endParaRPr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5">
                                            <p:txEl>
                                              <p:pRg st="0" end="0"/>
                                            </p:txEl>
                                          </p:spTgt>
                                        </p:tgtEl>
                                        <p:attrNameLst>
                                          <p:attrName>style.visibility</p:attrName>
                                        </p:attrNameLst>
                                      </p:cBhvr>
                                      <p:to>
                                        <p:strVal val="visible"/>
                                      </p:to>
                                    </p:set>
                                    <p:anim calcmode="lin" valueType="num">
                                      <p:cBhvr additive="base">
                                        <p:cTn id="7" dur="500" fill="hold"/>
                                        <p:tgtEl>
                                          <p:spTgt spid="11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49">
                                            <p:txEl>
                                              <p:pRg st="0" end="0"/>
                                            </p:txEl>
                                          </p:spTgt>
                                        </p:tgtEl>
                                        <p:attrNameLst>
                                          <p:attrName>style.visibility</p:attrName>
                                        </p:attrNameLst>
                                      </p:cBhvr>
                                      <p:to>
                                        <p:strVal val="visible"/>
                                      </p:to>
                                    </p:set>
                                    <p:anim calcmode="lin" valueType="num">
                                      <p:cBhvr additive="base">
                                        <p:cTn id="13" dur="500" fill="hold"/>
                                        <p:tgtEl>
                                          <p:spTgt spid="114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49">
                                            <p:txEl>
                                              <p:pRg st="1" end="1"/>
                                            </p:txEl>
                                          </p:spTgt>
                                        </p:tgtEl>
                                        <p:attrNameLst>
                                          <p:attrName>style.visibility</p:attrName>
                                        </p:attrNameLst>
                                      </p:cBhvr>
                                      <p:to>
                                        <p:strVal val="visible"/>
                                      </p:to>
                                    </p:set>
                                    <p:anim calcmode="lin" valueType="num">
                                      <p:cBhvr additive="base">
                                        <p:cTn id="19" dur="500" fill="hold"/>
                                        <p:tgtEl>
                                          <p:spTgt spid="114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49">
                                            <p:txEl>
                                              <p:pRg st="2" end="2"/>
                                            </p:txEl>
                                          </p:spTgt>
                                        </p:tgtEl>
                                        <p:attrNameLst>
                                          <p:attrName>style.visibility</p:attrName>
                                        </p:attrNameLst>
                                      </p:cBhvr>
                                      <p:to>
                                        <p:strVal val="visible"/>
                                      </p:to>
                                    </p:set>
                                    <p:anim calcmode="lin" valueType="num">
                                      <p:cBhvr additive="base">
                                        <p:cTn id="25" dur="500" fill="hold"/>
                                        <p:tgtEl>
                                          <p:spTgt spid="114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49">
                                            <p:txEl>
                                              <p:pRg st="3" end="3"/>
                                            </p:txEl>
                                          </p:spTgt>
                                        </p:tgtEl>
                                        <p:attrNameLst>
                                          <p:attrName>style.visibility</p:attrName>
                                        </p:attrNameLst>
                                      </p:cBhvr>
                                      <p:to>
                                        <p:strVal val="visible"/>
                                      </p:to>
                                    </p:set>
                                    <p:anim calcmode="lin" valueType="num">
                                      <p:cBhvr additive="base">
                                        <p:cTn id="31" dur="500" fill="hold"/>
                                        <p:tgtEl>
                                          <p:spTgt spid="114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52">
                                            <p:txEl>
                                              <p:pRg st="0" end="0"/>
                                            </p:txEl>
                                          </p:spTgt>
                                        </p:tgtEl>
                                        <p:attrNameLst>
                                          <p:attrName>style.visibility</p:attrName>
                                        </p:attrNameLst>
                                      </p:cBhvr>
                                      <p:to>
                                        <p:strVal val="visible"/>
                                      </p:to>
                                    </p:set>
                                    <p:anim calcmode="lin" valueType="num">
                                      <p:cBhvr additive="base">
                                        <p:cTn id="37" dur="500" fill="hold"/>
                                        <p:tgtEl>
                                          <p:spTgt spid="115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48">
                                            <p:txEl>
                                              <p:pRg st="0" end="0"/>
                                            </p:txEl>
                                          </p:spTgt>
                                        </p:tgtEl>
                                        <p:attrNameLst>
                                          <p:attrName>style.visibility</p:attrName>
                                        </p:attrNameLst>
                                      </p:cBhvr>
                                      <p:to>
                                        <p:strVal val="visible"/>
                                      </p:to>
                                    </p:set>
                                    <p:anim calcmode="lin" valueType="num">
                                      <p:cBhvr additive="base">
                                        <p:cTn id="43" dur="500" fill="hold"/>
                                        <p:tgtEl>
                                          <p:spTgt spid="11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48">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48">
                                            <p:txEl>
                                              <p:pRg st="1" end="1"/>
                                            </p:txEl>
                                          </p:spTgt>
                                        </p:tgtEl>
                                        <p:attrNameLst>
                                          <p:attrName>style.visibility</p:attrName>
                                        </p:attrNameLst>
                                      </p:cBhvr>
                                      <p:to>
                                        <p:strVal val="visible"/>
                                      </p:to>
                                    </p:set>
                                    <p:anim calcmode="lin" valueType="num">
                                      <p:cBhvr additive="base">
                                        <p:cTn id="47" dur="500" fill="hold"/>
                                        <p:tgtEl>
                                          <p:spTgt spid="1148">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48">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148">
                                            <p:txEl>
                                              <p:pRg st="2" end="2"/>
                                            </p:txEl>
                                          </p:spTgt>
                                        </p:tgtEl>
                                        <p:attrNameLst>
                                          <p:attrName>style.visibility</p:attrName>
                                        </p:attrNameLst>
                                      </p:cBhvr>
                                      <p:to>
                                        <p:strVal val="visible"/>
                                      </p:to>
                                    </p:set>
                                    <p:anim calcmode="lin" valueType="num">
                                      <p:cBhvr additive="base">
                                        <p:cTn id="51" dur="500" fill="hold"/>
                                        <p:tgtEl>
                                          <p:spTgt spid="1148">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148">
                                            <p:txEl>
                                              <p:pRg st="2" end="2"/>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148">
                                            <p:txEl>
                                              <p:pRg st="3" end="3"/>
                                            </p:txEl>
                                          </p:spTgt>
                                        </p:tgtEl>
                                        <p:attrNameLst>
                                          <p:attrName>style.visibility</p:attrName>
                                        </p:attrNameLst>
                                      </p:cBhvr>
                                      <p:to>
                                        <p:strVal val="visible"/>
                                      </p:to>
                                    </p:set>
                                    <p:anim calcmode="lin" valueType="num">
                                      <p:cBhvr additive="base">
                                        <p:cTn id="55" dur="500" fill="hold"/>
                                        <p:tgtEl>
                                          <p:spTgt spid="114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4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53">
                                            <p:txEl>
                                              <p:pRg st="0" end="0"/>
                                            </p:txEl>
                                          </p:spTgt>
                                        </p:tgtEl>
                                        <p:attrNameLst>
                                          <p:attrName>style.visibility</p:attrName>
                                        </p:attrNameLst>
                                      </p:cBhvr>
                                      <p:to>
                                        <p:strVal val="visible"/>
                                      </p:to>
                                    </p:set>
                                    <p:anim calcmode="lin" valueType="num">
                                      <p:cBhvr additive="base">
                                        <p:cTn id="61" dur="500" fill="hold"/>
                                        <p:tgtEl>
                                          <p:spTgt spid="1153">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1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50">
                                            <p:txEl>
                                              <p:pRg st="0" end="0"/>
                                            </p:txEl>
                                          </p:spTgt>
                                        </p:tgtEl>
                                        <p:attrNameLst>
                                          <p:attrName>style.visibility</p:attrName>
                                        </p:attrNameLst>
                                      </p:cBhvr>
                                      <p:to>
                                        <p:strVal val="visible"/>
                                      </p:to>
                                    </p:set>
                                    <p:anim calcmode="lin" valueType="num">
                                      <p:cBhvr additive="base">
                                        <p:cTn id="67" dur="500" fill="hold"/>
                                        <p:tgtEl>
                                          <p:spTgt spid="1150">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50">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50">
                                            <p:txEl>
                                              <p:pRg st="1" end="1"/>
                                            </p:txEl>
                                          </p:spTgt>
                                        </p:tgtEl>
                                        <p:attrNameLst>
                                          <p:attrName>style.visibility</p:attrName>
                                        </p:attrNameLst>
                                      </p:cBhvr>
                                      <p:to>
                                        <p:strVal val="visible"/>
                                      </p:to>
                                    </p:set>
                                    <p:anim calcmode="lin" valueType="num">
                                      <p:cBhvr additive="base">
                                        <p:cTn id="71" dur="500" fill="hold"/>
                                        <p:tgtEl>
                                          <p:spTgt spid="1150">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150">
                                            <p:txEl>
                                              <p:pRg st="1" end="1"/>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150">
                                            <p:txEl>
                                              <p:pRg st="2" end="2"/>
                                            </p:txEl>
                                          </p:spTgt>
                                        </p:tgtEl>
                                        <p:attrNameLst>
                                          <p:attrName>style.visibility</p:attrName>
                                        </p:attrNameLst>
                                      </p:cBhvr>
                                      <p:to>
                                        <p:strVal val="visible"/>
                                      </p:to>
                                    </p:set>
                                    <p:anim calcmode="lin" valueType="num">
                                      <p:cBhvr additive="base">
                                        <p:cTn id="75" dur="500" fill="hold"/>
                                        <p:tgtEl>
                                          <p:spTgt spid="1150">
                                            <p:txEl>
                                              <p:pRg st="2" end="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150">
                                            <p:txEl>
                                              <p:pRg st="2" end="2"/>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0">
                                            <p:txEl>
                                              <p:pRg st="3" end="3"/>
                                            </p:txEl>
                                          </p:spTgt>
                                        </p:tgtEl>
                                        <p:attrNameLst>
                                          <p:attrName>style.visibility</p:attrName>
                                        </p:attrNameLst>
                                      </p:cBhvr>
                                      <p:to>
                                        <p:strVal val="visible"/>
                                      </p:to>
                                    </p:set>
                                    <p:anim calcmode="lin" valueType="num">
                                      <p:cBhvr additive="base">
                                        <p:cTn id="79" dur="500" fill="hold"/>
                                        <p:tgtEl>
                                          <p:spTgt spid="1150">
                                            <p:txEl>
                                              <p:pRg st="3" end="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150">
                                            <p:txEl>
                                              <p:pRg st="3" end="3"/>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150">
                                            <p:txEl>
                                              <p:pRg st="4" end="4"/>
                                            </p:txEl>
                                          </p:spTgt>
                                        </p:tgtEl>
                                        <p:attrNameLst>
                                          <p:attrName>style.visibility</p:attrName>
                                        </p:attrNameLst>
                                      </p:cBhvr>
                                      <p:to>
                                        <p:strVal val="visible"/>
                                      </p:to>
                                    </p:set>
                                    <p:anim calcmode="lin" valueType="num">
                                      <p:cBhvr additive="base">
                                        <p:cTn id="83" dur="500" fill="hold"/>
                                        <p:tgtEl>
                                          <p:spTgt spid="1150">
                                            <p:txEl>
                                              <p:pRg st="4" end="4"/>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1150">
                                            <p:txEl>
                                              <p:pRg st="4" end="4"/>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150">
                                            <p:txEl>
                                              <p:pRg st="5" end="5"/>
                                            </p:txEl>
                                          </p:spTgt>
                                        </p:tgtEl>
                                        <p:attrNameLst>
                                          <p:attrName>style.visibility</p:attrName>
                                        </p:attrNameLst>
                                      </p:cBhvr>
                                      <p:to>
                                        <p:strVal val="visible"/>
                                      </p:to>
                                    </p:set>
                                    <p:anim calcmode="lin" valueType="num">
                                      <p:cBhvr additive="base">
                                        <p:cTn id="87" dur="500" fill="hold"/>
                                        <p:tgtEl>
                                          <p:spTgt spid="1150">
                                            <p:txEl>
                                              <p:pRg st="5" end="5"/>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1150">
                                            <p:txEl>
                                              <p:pRg st="5" end="5"/>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150">
                                            <p:txEl>
                                              <p:pRg st="6" end="6"/>
                                            </p:txEl>
                                          </p:spTgt>
                                        </p:tgtEl>
                                        <p:attrNameLst>
                                          <p:attrName>style.visibility</p:attrName>
                                        </p:attrNameLst>
                                      </p:cBhvr>
                                      <p:to>
                                        <p:strVal val="visible"/>
                                      </p:to>
                                    </p:set>
                                    <p:anim calcmode="lin" valueType="num">
                                      <p:cBhvr additive="base">
                                        <p:cTn id="91" dur="500" fill="hold"/>
                                        <p:tgtEl>
                                          <p:spTgt spid="1150">
                                            <p:txEl>
                                              <p:pRg st="6" end="6"/>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150">
                                            <p:txEl>
                                              <p:pRg st="6" end="6"/>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150">
                                            <p:txEl>
                                              <p:pRg st="7" end="7"/>
                                            </p:txEl>
                                          </p:spTgt>
                                        </p:tgtEl>
                                        <p:attrNameLst>
                                          <p:attrName>style.visibility</p:attrName>
                                        </p:attrNameLst>
                                      </p:cBhvr>
                                      <p:to>
                                        <p:strVal val="visible"/>
                                      </p:to>
                                    </p:set>
                                    <p:anim calcmode="lin" valueType="num">
                                      <p:cBhvr additive="base">
                                        <p:cTn id="95" dur="500" fill="hold"/>
                                        <p:tgtEl>
                                          <p:spTgt spid="1150">
                                            <p:txEl>
                                              <p:pRg st="7" end="7"/>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15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 grpId="0" build="p"/>
      <p:bldP spid="1152" grpId="0" build="p"/>
      <p:bldP spid="115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7"/>
          <p:cNvSpPr txBox="1">
            <a:spLocks noGrp="1"/>
          </p:cNvSpPr>
          <p:nvPr>
            <p:ph type="title"/>
          </p:nvPr>
        </p:nvSpPr>
        <p:spPr>
          <a:xfrm>
            <a:off x="0" y="-125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dirty="0"/>
              <a:t>SCREENSHOTS</a:t>
            </a:r>
            <a:endParaRPr sz="2400" u="sng" dirty="0"/>
          </a:p>
        </p:txBody>
      </p:sp>
      <p:pic>
        <p:nvPicPr>
          <p:cNvPr id="18" name="Picture 17">
            <a:extLst>
              <a:ext uri="{FF2B5EF4-FFF2-40B4-BE49-F238E27FC236}">
                <a16:creationId xmlns:a16="http://schemas.microsoft.com/office/drawing/2014/main" id="{5F3B2EFA-95F4-0006-04DA-03569C7D3937}"/>
              </a:ext>
            </a:extLst>
          </p:cNvPr>
          <p:cNvPicPr>
            <a:picLocks noChangeAspect="1"/>
          </p:cNvPicPr>
          <p:nvPr/>
        </p:nvPicPr>
        <p:blipFill>
          <a:blip r:embed="rId3"/>
          <a:stretch>
            <a:fillRect/>
          </a:stretch>
        </p:blipFill>
        <p:spPr>
          <a:xfrm>
            <a:off x="99061" y="447425"/>
            <a:ext cx="4945379" cy="2466508"/>
          </a:xfrm>
          <a:prstGeom prst="rect">
            <a:avLst/>
          </a:prstGeom>
        </p:spPr>
      </p:pic>
      <p:pic>
        <p:nvPicPr>
          <p:cNvPr id="20" name="Picture 19">
            <a:extLst>
              <a:ext uri="{FF2B5EF4-FFF2-40B4-BE49-F238E27FC236}">
                <a16:creationId xmlns:a16="http://schemas.microsoft.com/office/drawing/2014/main" id="{5BEAEC6E-5051-825D-E496-05E25A8782CC}"/>
              </a:ext>
            </a:extLst>
          </p:cNvPr>
          <p:cNvPicPr>
            <a:picLocks noChangeAspect="1"/>
          </p:cNvPicPr>
          <p:nvPr/>
        </p:nvPicPr>
        <p:blipFill>
          <a:blip r:embed="rId4"/>
          <a:stretch>
            <a:fillRect/>
          </a:stretch>
        </p:blipFill>
        <p:spPr>
          <a:xfrm>
            <a:off x="3627120" y="2348146"/>
            <a:ext cx="5302455" cy="26810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784</Words>
  <Application>Microsoft Office PowerPoint</Application>
  <PresentationFormat>On-screen Show (16:9)</PresentationFormat>
  <Paragraphs>92</Paragraphs>
  <Slides>16</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Algerian</vt:lpstr>
      <vt:lpstr>Lato</vt:lpstr>
      <vt:lpstr>Calibri</vt:lpstr>
      <vt:lpstr>Raleway</vt:lpstr>
      <vt:lpstr>Epilogue</vt:lpstr>
      <vt:lpstr>Arial</vt:lpstr>
      <vt:lpstr>Wingdings</vt:lpstr>
      <vt:lpstr>Nunito Light</vt:lpstr>
      <vt:lpstr>Multimedia Software Pitch Deck by Slidesgo</vt:lpstr>
      <vt:lpstr>InsurAI-Corporate Policy Automation  and Intelligence  System</vt:lpstr>
      <vt:lpstr>Project Overview</vt:lpstr>
      <vt:lpstr>KEY HIGHLIGHTS</vt:lpstr>
      <vt:lpstr>PROBLEM STATEMENT</vt:lpstr>
      <vt:lpstr>Focused on corporate users, not individual policyholders. Supports role-based access: Employees, Agents, HR Admin, System Admin. Core functions include policy renewals, claim approvals, tax compliance, reporting, fraud detection, analytics, and dashboards. Scalable for organizations of any size.</vt:lpstr>
      <vt:lpstr>PowerPoint Presentation</vt:lpstr>
      <vt:lpstr>SYSTEM USERS AND ROLES</vt:lpstr>
      <vt:lpstr>ADVANTAGES ,LIMITATIONS AND  FUTURE SCOPE</vt:lpstr>
      <vt:lpstr>SCREENSHOTS</vt:lpstr>
      <vt:lpstr>EMPLOYEE HR DASHBOARD,INSURANCE POLICIES</vt:lpstr>
      <vt:lpstr>PowerPoint Presentation</vt:lpstr>
      <vt:lpstr>PowerPoint Presentation</vt:lpstr>
      <vt:lpstr>PowerPoint Presentation</vt:lpstr>
      <vt:lpstr>GITHUB AND GOOGLE DRIVE LINKS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Manisha Mohanty</dc:creator>
  <cp:lastModifiedBy>AAISHA SULTANA</cp:lastModifiedBy>
  <cp:revision>13</cp:revision>
  <dcterms:modified xsi:type="dcterms:W3CDTF">2026-01-09T17:59:46Z</dcterms:modified>
</cp:coreProperties>
</file>